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89" r:id="rId4"/>
    <p:sldId id="290" r:id="rId5"/>
    <p:sldId id="291" r:id="rId6"/>
    <p:sldId id="292" r:id="rId7"/>
    <p:sldId id="257" r:id="rId8"/>
    <p:sldId id="258" r:id="rId9"/>
    <p:sldId id="262" r:id="rId10"/>
    <p:sldId id="263" r:id="rId11"/>
    <p:sldId id="261" r:id="rId12"/>
    <p:sldId id="279" r:id="rId13"/>
    <p:sldId id="267" r:id="rId14"/>
    <p:sldId id="270" r:id="rId15"/>
    <p:sldId id="274" r:id="rId16"/>
    <p:sldId id="275" r:id="rId17"/>
    <p:sldId id="276" r:id="rId18"/>
    <p:sldId id="277" r:id="rId19"/>
    <p:sldId id="282" r:id="rId20"/>
    <p:sldId id="284" r:id="rId21"/>
    <p:sldId id="283" r:id="rId22"/>
    <p:sldId id="286" r:id="rId23"/>
    <p:sldId id="278" r:id="rId24"/>
    <p:sldId id="311" r:id="rId25"/>
    <p:sldId id="312" r:id="rId26"/>
    <p:sldId id="313" r:id="rId27"/>
    <p:sldId id="326" r:id="rId2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rije v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AC2F5BB-6055-4641-AD6C-29A68BD078B8}" type="datetimeFigureOut">
              <a:rPr lang="nl-NL" smtClean="0"/>
              <a:t>6-5-2015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EEE079-6F85-4DD6-9EF3-0F8E04DAC625}" type="slidenum">
              <a:rPr lang="nl-NL" smtClean="0"/>
              <a:t>‹nr.›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Zuid-Afrika 2014\Karin camera\Project GJ Louw school\DSCN68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12740"/>
          <a:stretch/>
        </p:blipFill>
        <p:spPr bwMode="auto">
          <a:xfrm>
            <a:off x="1403648" y="169042"/>
            <a:ext cx="6650182" cy="65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2808312" cy="72008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nl-NL" sz="3600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Eras Demi ITC" panose="020B0805030504020804" pitchFamily="34" charset="0"/>
              </a:rPr>
              <a:t>Zuid - Afrika</a:t>
            </a:r>
            <a:endParaRPr lang="nl-NL" sz="3600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Eras Demi ITC" panose="020B08050305040208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16216" y="6237312"/>
            <a:ext cx="2408312" cy="46596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nl-NL" sz="25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Karin &amp; </a:t>
            </a:r>
            <a:r>
              <a:rPr lang="nl-NL" sz="2500" dirty="0" err="1" smtClean="0">
                <a:solidFill>
                  <a:schemeClr val="bg1"/>
                </a:solidFill>
                <a:latin typeface="Eras Demi ITC" panose="020B0805030504020804" pitchFamily="34" charset="0"/>
              </a:rPr>
              <a:t>Boukje</a:t>
            </a:r>
            <a:endParaRPr lang="nl-NL" sz="25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51520" y="6237312"/>
            <a:ext cx="1872208" cy="477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l-NL" sz="25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2014/2015</a:t>
            </a:r>
            <a:endParaRPr lang="nl-NL" sz="25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 descr="F:\Zuid-Afrika 2014\Karin camera\Project GJ Louw school\DSC_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60982"/>
            <a:ext cx="5220072" cy="348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Zuid-Afrika 2014\Karin camera\Project GJ Louw school\DSCN69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2" r="13767" b="18402"/>
          <a:stretch/>
        </p:blipFill>
        <p:spPr bwMode="auto">
          <a:xfrm>
            <a:off x="4631089" y="226827"/>
            <a:ext cx="4485309" cy="29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Zuid-Afrika 2014\Project GJ Louw school\DSC_08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r="33323"/>
          <a:stretch/>
        </p:blipFill>
        <p:spPr bwMode="auto">
          <a:xfrm>
            <a:off x="6894348" y="3227786"/>
            <a:ext cx="1872313" cy="359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Zuid-Afrika 2014\Project GJ Louw school\DSC_08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754"/>
            <a:ext cx="4631089" cy="308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Social</a:t>
            </a:r>
            <a:r>
              <a:rPr lang="nl-NL" b="1" dirty="0" smtClean="0"/>
              <a:t> skills program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 descr="F:\Zuid-Afrika 2014\Project GJ Louw school\20141021_113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4" y="1468300"/>
            <a:ext cx="392190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Zuid-Afrika 2014\Project GJ Louw school\20141027_212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8617"/>
            <a:ext cx="3816424" cy="50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 descr="F:\Zuid-Afrika 2014\Project GJ Louw school\Groepjes\DSCN6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332656"/>
            <a:ext cx="8964488" cy="5793507"/>
          </a:xfrm>
        </p:spPr>
        <p:txBody>
          <a:bodyPr>
            <a:normAutofit/>
          </a:bodyPr>
          <a:lstStyle/>
          <a:p>
            <a:r>
              <a:rPr lang="nl-NL" dirty="0" smtClean="0"/>
              <a:t>Totaal 225 kinderen</a:t>
            </a:r>
          </a:p>
          <a:p>
            <a:r>
              <a:rPr lang="nl-NL" dirty="0" smtClean="0"/>
              <a:t>Groepjes van 5</a:t>
            </a:r>
          </a:p>
          <a:p>
            <a:r>
              <a:rPr lang="nl-NL" dirty="0" smtClean="0"/>
              <a:t>8.30-13 uur </a:t>
            </a:r>
            <a:r>
              <a:rPr lang="nl-NL" dirty="0" smtClean="0">
                <a:sym typeface="Wingdings" panose="05000000000000000000" pitchFamily="2" charset="2"/>
              </a:rPr>
              <a:t> elke dag vier groepjes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6 onderwerpen: </a:t>
            </a:r>
            <a:r>
              <a:rPr lang="nl-NL" sz="3000" dirty="0" smtClean="0">
                <a:sym typeface="Wingdings" panose="05000000000000000000" pitchFamily="2" charset="2"/>
              </a:rPr>
              <a:t>1) </a:t>
            </a:r>
            <a:r>
              <a:rPr lang="nl-NL" sz="3000" dirty="0" err="1" smtClean="0">
                <a:sym typeface="Wingdings" panose="05000000000000000000" pitchFamily="2" charset="2"/>
              </a:rPr>
              <a:t>communicating</a:t>
            </a:r>
            <a:endParaRPr lang="nl-NL" sz="3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000" dirty="0" smtClean="0">
                <a:sym typeface="Wingdings" panose="05000000000000000000" pitchFamily="2" charset="2"/>
              </a:rPr>
              <a:t>                                   2) Non </a:t>
            </a:r>
            <a:r>
              <a:rPr lang="nl-NL" sz="3000" dirty="0" err="1" smtClean="0">
                <a:sym typeface="Wingdings" panose="05000000000000000000" pitchFamily="2" charset="2"/>
              </a:rPr>
              <a:t>verbal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communicating</a:t>
            </a:r>
            <a:endParaRPr lang="nl-NL" sz="3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000" dirty="0" smtClean="0">
                <a:sym typeface="Wingdings" panose="05000000000000000000" pitchFamily="2" charset="2"/>
              </a:rPr>
              <a:t>                                   3) </a:t>
            </a:r>
            <a:r>
              <a:rPr lang="nl-NL" sz="3000" dirty="0" err="1">
                <a:sym typeface="Wingdings" panose="05000000000000000000" pitchFamily="2" charset="2"/>
              </a:rPr>
              <a:t>B</a:t>
            </a:r>
            <a:r>
              <a:rPr lang="nl-NL" sz="3000" dirty="0" err="1" smtClean="0">
                <a:sym typeface="Wingdings" panose="05000000000000000000" pitchFamily="2" charset="2"/>
              </a:rPr>
              <a:t>eing</a:t>
            </a:r>
            <a:r>
              <a:rPr lang="nl-NL" sz="3000" dirty="0" smtClean="0">
                <a:sym typeface="Wingdings" panose="05000000000000000000" pitchFamily="2" charset="2"/>
              </a:rPr>
              <a:t> part of a </a:t>
            </a:r>
            <a:r>
              <a:rPr lang="nl-NL" sz="3000" dirty="0" err="1" smtClean="0">
                <a:sym typeface="Wingdings" panose="05000000000000000000" pitchFamily="2" charset="2"/>
              </a:rPr>
              <a:t>group</a:t>
            </a:r>
            <a:endParaRPr lang="nl-NL" sz="3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000" dirty="0" smtClean="0">
                <a:sym typeface="Wingdings" panose="05000000000000000000" pitchFamily="2" charset="2"/>
              </a:rPr>
              <a:t>                                   4) </a:t>
            </a:r>
            <a:r>
              <a:rPr lang="nl-NL" sz="3000" dirty="0" err="1" smtClean="0">
                <a:sym typeface="Wingdings" panose="05000000000000000000" pitchFamily="2" charset="2"/>
              </a:rPr>
              <a:t>Expressing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your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feelings</a:t>
            </a:r>
            <a:endParaRPr lang="nl-NL" sz="3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000" smtClean="0">
                <a:sym typeface="Wingdings" panose="05000000000000000000" pitchFamily="2" charset="2"/>
              </a:rPr>
              <a:t>                        5</a:t>
            </a:r>
            <a:r>
              <a:rPr lang="nl-NL" sz="3000" dirty="0" smtClean="0">
                <a:sym typeface="Wingdings" panose="05000000000000000000" pitchFamily="2" charset="2"/>
              </a:rPr>
              <a:t>) </a:t>
            </a:r>
            <a:r>
              <a:rPr lang="nl-NL" sz="3000" dirty="0" err="1">
                <a:sym typeface="Wingdings" panose="05000000000000000000" pitchFamily="2" charset="2"/>
              </a:rPr>
              <a:t>C</a:t>
            </a:r>
            <a:r>
              <a:rPr lang="nl-NL" sz="3000" dirty="0" err="1" smtClean="0">
                <a:sym typeface="Wingdings" panose="05000000000000000000" pitchFamily="2" charset="2"/>
              </a:rPr>
              <a:t>arring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about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yourself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and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others</a:t>
            </a:r>
            <a:endParaRPr lang="nl-NL" sz="3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3000" dirty="0" smtClean="0">
                <a:sym typeface="Wingdings" panose="05000000000000000000" pitchFamily="2" charset="2"/>
              </a:rPr>
              <a:t>                                   6) Standing up </a:t>
            </a:r>
            <a:r>
              <a:rPr lang="nl-NL" sz="3000" dirty="0" err="1" smtClean="0">
                <a:sym typeface="Wingdings" panose="05000000000000000000" pitchFamily="2" charset="2"/>
              </a:rPr>
              <a:t>for</a:t>
            </a:r>
            <a:r>
              <a:rPr lang="nl-NL" sz="3000" dirty="0" smtClean="0">
                <a:sym typeface="Wingdings" panose="05000000000000000000" pitchFamily="2" charset="2"/>
              </a:rPr>
              <a:t> </a:t>
            </a:r>
            <a:r>
              <a:rPr lang="nl-NL" sz="3000" dirty="0" err="1" smtClean="0">
                <a:sym typeface="Wingdings" panose="05000000000000000000" pitchFamily="2" charset="2"/>
              </a:rPr>
              <a:t>yourself</a:t>
            </a:r>
            <a:endParaRPr lang="nl-NL" sz="3000" dirty="0" smtClean="0">
              <a:sym typeface="Wingdings" panose="05000000000000000000" pitchFamily="2" charset="2"/>
            </a:endParaRP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32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:\Zuid-Afrika 2014\Project GJ Louw school\SAM_17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87424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F:\Zuid-Afrika 2014\Project GJ Louw school\SAM_18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7792" r="12139"/>
          <a:stretch/>
        </p:blipFill>
        <p:spPr bwMode="auto">
          <a:xfrm>
            <a:off x="5098472" y="3464030"/>
            <a:ext cx="3938023" cy="34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Zuid-Afrika 2014\Project GJ Louw school\SAM_17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5305" r="20603"/>
          <a:stretch/>
        </p:blipFill>
        <p:spPr bwMode="auto">
          <a:xfrm>
            <a:off x="87837" y="2996952"/>
            <a:ext cx="3237254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 descr="F:\Zuid-Afrika 2014\Project GJ Louw school\Groepjes\2A 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68" y="0"/>
            <a:ext cx="4960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4065" y="620688"/>
            <a:ext cx="5040560" cy="792088"/>
          </a:xfrm>
        </p:spPr>
        <p:txBody>
          <a:bodyPr>
            <a:noAutofit/>
          </a:bodyPr>
          <a:lstStyle/>
          <a:p>
            <a:r>
              <a:rPr lang="nl-NL" sz="2500" b="1" dirty="0" smtClean="0"/>
              <a:t>Na elke bijeenkomst krijgen de kinderen een sticker</a:t>
            </a:r>
            <a:endParaRPr lang="nl-NL" sz="2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9972" y="5416190"/>
            <a:ext cx="4315408" cy="8148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b="1" dirty="0" smtClean="0"/>
              <a:t>Na zes bijeenkomsten een vol certificaat en dus…</a:t>
            </a:r>
            <a:endParaRPr lang="nl-NL" sz="2400" b="1" dirty="0"/>
          </a:p>
        </p:txBody>
      </p:sp>
      <p:pic>
        <p:nvPicPr>
          <p:cNvPr id="20483" name="Picture 3" descr="F:\Zuid-Afrika 2014\Project GJ Louw school\DSC_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81946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4948" y="120129"/>
            <a:ext cx="8229600" cy="1143000"/>
          </a:xfrm>
        </p:spPr>
        <p:txBody>
          <a:bodyPr/>
          <a:lstStyle/>
          <a:p>
            <a:r>
              <a:rPr lang="nl-NL" b="1" dirty="0" smtClean="0"/>
              <a:t>Uitreiking van de certificaten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1506" name="Picture 2" descr="F:\Zuid-Afrika 2014\Karin camera\Project GJ Louw school\Uitdelen certificaten\DSC_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5717"/>
            <a:ext cx="8388424" cy="5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2530" name="Picture 2" descr="F:\Zuid-Afrika 2014\Karin camera\Project GJ Louw school\Uitdelen certificaten\DSC_0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13139"/>
          <a:stretch/>
        </p:blipFill>
        <p:spPr bwMode="auto">
          <a:xfrm>
            <a:off x="-19681" y="2950403"/>
            <a:ext cx="5159717" cy="39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Zuid-Afrika 2014\Karin camera\Project GJ Louw school\Uitdelen certificaten\DSC_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6085"/>
            <a:ext cx="435597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Zuid-Afrika 2014\Karin camera\Project GJ Louw school\Uitdelen certificaten\DSC_01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21533" r="23449"/>
          <a:stretch/>
        </p:blipFill>
        <p:spPr bwMode="auto">
          <a:xfrm>
            <a:off x="5297550" y="3309188"/>
            <a:ext cx="3628047" cy="319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" y="-148092"/>
            <a:ext cx="8229600" cy="1143000"/>
          </a:xfrm>
        </p:spPr>
        <p:txBody>
          <a:bodyPr/>
          <a:lstStyle/>
          <a:p>
            <a:r>
              <a:rPr lang="nl-NL" b="1" dirty="0" smtClean="0"/>
              <a:t>Sportdagen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5602" name="Picture 2" descr="F:\Zuid-Afrika 2014\Sportdagen\DSC_0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344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2352" y="1556792"/>
            <a:ext cx="857929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nl-NL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 </a:t>
            </a:r>
            <a:r>
              <a:rPr lang="nl-NL" sz="4000" b="1" dirty="0" smtClean="0">
                <a:solidFill>
                  <a:schemeClr val="bg1"/>
                </a:solidFill>
              </a:rPr>
              <a:t>Wat weet u van Zuid-Afrika?!</a:t>
            </a:r>
          </a:p>
          <a:p>
            <a:pPr marL="0" indent="0">
              <a:buNone/>
            </a:pPr>
            <a:endParaRPr lang="nl-NL" sz="4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4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4000" b="1" dirty="0" smtClean="0">
                <a:solidFill>
                  <a:schemeClr val="bg1"/>
                </a:solidFill>
              </a:rPr>
              <a:t>3 quizvragen om uw kennis te testen!</a:t>
            </a:r>
            <a:endParaRPr lang="nl-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4270113" cy="940966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Voetbal, netbal, estafette, spelletjes, dansen &amp; schminken</a:t>
            </a:r>
            <a:endParaRPr lang="nl-NL" sz="24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Voetbal</a:t>
            </a:r>
            <a:endParaRPr lang="nl-NL" dirty="0"/>
          </a:p>
        </p:txBody>
      </p:sp>
      <p:pic>
        <p:nvPicPr>
          <p:cNvPr id="27650" name="Picture 2" descr="F:\Zuid-Afrika 2014\Sportdagen\SAM_2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4"/>
          <a:stretch/>
        </p:blipFill>
        <p:spPr bwMode="auto">
          <a:xfrm>
            <a:off x="4720211" y="2780928"/>
            <a:ext cx="3670380" cy="3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Zuid-Afrika 2014\Sportdagen\SAM_22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 b="9207"/>
          <a:stretch/>
        </p:blipFill>
        <p:spPr bwMode="auto">
          <a:xfrm>
            <a:off x="4269401" y="0"/>
            <a:ext cx="4572000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:\Zuid-Afrika 2014\Karin camera\Project GJ Louw school\Sportdagen\DSCN71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6552"/>
            <a:ext cx="3891564" cy="51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6627" name="Picture 3" descr="F:\Zuid-Afrika 2014\Fotoboek\Sportdagen\DSCN7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9"/>
          <a:stretch/>
        </p:blipFill>
        <p:spPr bwMode="auto">
          <a:xfrm>
            <a:off x="179512" y="1278779"/>
            <a:ext cx="4189821" cy="43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:\Zuid-Afrika 2014\Fotoboek\Sportdagen\DSCN71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4647"/>
          <a:stretch/>
        </p:blipFill>
        <p:spPr bwMode="auto">
          <a:xfrm>
            <a:off x="4572000" y="121599"/>
            <a:ext cx="4139711" cy="32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F:\Zuid-Afrika 2014\Fotoboek\Sportdagen\SAM_2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27022"/>
            <a:ext cx="4163955" cy="31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Zuid-Afrika 2014\Karin camera\Project GJ Louw school\Beach walk\DSCN7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8" y="49961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Beach walk</a:t>
            </a:r>
            <a:endParaRPr lang="nl-NL" b="1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355976" y="5949280"/>
            <a:ext cx="4593704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 smtClean="0"/>
              <a:t>Onze laatste dag…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33261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Zuid-Afrika 2014\Karin camera\Project GJ Louw school\DSCN75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1313" r="3637" b="26869"/>
          <a:stretch/>
        </p:blipFill>
        <p:spPr bwMode="auto">
          <a:xfrm>
            <a:off x="755576" y="775854"/>
            <a:ext cx="8055915" cy="4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5589240"/>
            <a:ext cx="6480720" cy="850106"/>
          </a:xfrm>
        </p:spPr>
        <p:txBody>
          <a:bodyPr>
            <a:normAutofit/>
          </a:bodyPr>
          <a:lstStyle/>
          <a:p>
            <a:r>
              <a:rPr lang="nl-NL" sz="3200" b="1" dirty="0" smtClean="0"/>
              <a:t>Afscheidscadeau voor de school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85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Zuid-Afrika 2014\Karin camera\HIV Kerstviering\DSCN7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5983540"/>
            <a:ext cx="6131024" cy="868958"/>
          </a:xfrm>
        </p:spPr>
        <p:txBody>
          <a:bodyPr>
            <a:normAutofit/>
          </a:bodyPr>
          <a:lstStyle/>
          <a:p>
            <a:r>
              <a:rPr lang="nl-NL" sz="4000" b="1" dirty="0" smtClean="0"/>
              <a:t>Kerstviering kinderen HIV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28236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:\Zuid-Afrika 2014\Zanethemba\20141208_091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90" y="1602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618856" cy="4608512"/>
          </a:xfrm>
        </p:spPr>
        <p:txBody>
          <a:bodyPr>
            <a:norm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Zanethemba</a:t>
            </a: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/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sz="2400" b="1" dirty="0" smtClean="0">
                <a:solidFill>
                  <a:schemeClr val="bg1"/>
                </a:solidFill>
              </a:rPr>
              <a:t>Een dagje meegelopen in </a:t>
            </a:r>
            <a:br>
              <a:rPr lang="nl-NL" sz="2400" b="1" dirty="0" smtClean="0">
                <a:solidFill>
                  <a:schemeClr val="bg1"/>
                </a:solidFill>
              </a:rPr>
            </a:br>
            <a:r>
              <a:rPr lang="nl-NL" sz="2400" b="1" dirty="0" smtClean="0">
                <a:solidFill>
                  <a:schemeClr val="bg1"/>
                </a:solidFill>
              </a:rPr>
              <a:t>een kindertehuis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:\Zuid-Afrika 2014\Township\SAM_2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338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0"/>
            <a:ext cx="3970784" cy="1012974"/>
          </a:xfrm>
        </p:spPr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Township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8434" name="Picture 2" descr="F:\Zuid-Afrika 2014\Township\SAM_2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Zuid-Afrika 2014\Township\SAM_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52" y="3211341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6321" y="260648"/>
            <a:ext cx="4464496" cy="1570186"/>
          </a:xfrm>
        </p:spPr>
        <p:txBody>
          <a:bodyPr>
            <a:normAutofit/>
          </a:bodyPr>
          <a:lstStyle/>
          <a:p>
            <a:r>
              <a:rPr lang="nl-NL" b="1" dirty="0" smtClean="0"/>
              <a:t>Bedankt voor uw aandacht!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24128" y="6282292"/>
            <a:ext cx="3178696" cy="57606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sz="4800" b="1" i="1" dirty="0" smtClean="0"/>
              <a:t>Zijn er nog vragen?</a:t>
            </a:r>
            <a:endParaRPr lang="nl-NL" sz="4800" b="1" i="1" dirty="0"/>
          </a:p>
        </p:txBody>
      </p:sp>
      <p:pic>
        <p:nvPicPr>
          <p:cNvPr id="4" name="Picture 2" descr="F:\Zuid-Afrika 2014\Karin camera\Rondreis\DSCN9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628117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06613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4400" b="1" dirty="0" smtClean="0"/>
              <a:t>1. Welke </a:t>
            </a:r>
            <a:r>
              <a:rPr lang="nl-NL" sz="4400" b="1" dirty="0"/>
              <a:t>dieren vallen onder de big 5?</a:t>
            </a:r>
            <a:r>
              <a:rPr lang="nl-NL" b="1" dirty="0"/>
              <a:t/>
            </a:r>
            <a:br>
              <a:rPr lang="nl-NL" b="1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A) </a:t>
            </a:r>
            <a:r>
              <a:rPr lang="nl-NL" dirty="0"/>
              <a:t>Nijlpaard, leeuw, luipaard, neushoorn, </a:t>
            </a:r>
            <a:r>
              <a:rPr lang="nl-NL" dirty="0" smtClean="0"/>
              <a:t>giraffe</a:t>
            </a:r>
          </a:p>
          <a:p>
            <a:pPr marL="0" indent="0">
              <a:buNone/>
            </a:pPr>
            <a:r>
              <a:rPr lang="nl-NL" dirty="0" smtClean="0"/>
              <a:t>B) </a:t>
            </a:r>
            <a:r>
              <a:rPr lang="nl-NL" dirty="0"/>
              <a:t>Nijlpaard, leeuw, krokodil, olifant, </a:t>
            </a:r>
            <a:r>
              <a:rPr lang="nl-NL" dirty="0" smtClean="0"/>
              <a:t>buffel</a:t>
            </a:r>
          </a:p>
          <a:p>
            <a:pPr marL="0" indent="0">
              <a:buNone/>
            </a:pPr>
            <a:r>
              <a:rPr lang="nl-NL" dirty="0" smtClean="0"/>
              <a:t>C) </a:t>
            </a:r>
            <a:r>
              <a:rPr lang="nl-NL" dirty="0"/>
              <a:t>Neushoorn, olifant, leeuw, luipaard, </a:t>
            </a:r>
            <a:r>
              <a:rPr lang="nl-NL" dirty="0" smtClean="0"/>
              <a:t>buffel</a:t>
            </a:r>
          </a:p>
          <a:p>
            <a:pPr marL="0" indent="0">
              <a:buNone/>
            </a:pPr>
            <a:r>
              <a:rPr lang="nl-NL" dirty="0" smtClean="0"/>
              <a:t>D) </a:t>
            </a:r>
            <a:r>
              <a:rPr lang="nl-NL" dirty="0"/>
              <a:t>Neushoorn, olifant, leeuw, luipaard, nijlpaard</a:t>
            </a:r>
          </a:p>
        </p:txBody>
      </p:sp>
    </p:spTree>
    <p:extLst>
      <p:ext uri="{BB962C8B-B14F-4D97-AF65-F5344CB8AC3E}">
        <p14:creationId xmlns:p14="http://schemas.microsoft.com/office/powerpoint/2010/main" val="5260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2. Hoe </a:t>
            </a:r>
            <a:r>
              <a:rPr lang="nl-NL" b="1" dirty="0"/>
              <a:t>wordt een </a:t>
            </a:r>
            <a:r>
              <a:rPr lang="nl-NL" b="1" dirty="0" err="1" smtClean="0"/>
              <a:t>barbeque</a:t>
            </a:r>
            <a:r>
              <a:rPr lang="nl-NL" b="1" dirty="0" smtClean="0"/>
              <a:t> </a:t>
            </a:r>
            <a:r>
              <a:rPr lang="nl-NL" b="1" dirty="0"/>
              <a:t>genoemd in het Afrikaans?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A) </a:t>
            </a:r>
            <a:r>
              <a:rPr lang="nl-NL" dirty="0" err="1" smtClean="0"/>
              <a:t>Barbiekjoe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B) </a:t>
            </a:r>
            <a:r>
              <a:rPr lang="nl-NL" dirty="0"/>
              <a:t>Roosterbakkie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C) </a:t>
            </a:r>
            <a:r>
              <a:rPr lang="nl-NL" dirty="0"/>
              <a:t>Grill</a:t>
            </a:r>
          </a:p>
          <a:p>
            <a:pPr marL="0" indent="0">
              <a:buNone/>
            </a:pPr>
            <a:r>
              <a:rPr lang="nl-NL" dirty="0" smtClean="0"/>
              <a:t>D)</a:t>
            </a:r>
            <a:r>
              <a:rPr lang="nl-NL" dirty="0"/>
              <a:t> Braai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58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3. Hoeveel </a:t>
            </a:r>
            <a:r>
              <a:rPr lang="nl-NL" b="1" dirty="0"/>
              <a:t>officiële talen kent Zuid-Afrika?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514350" indent="-514350">
              <a:buAutoNum type="alphaUcParenR"/>
            </a:pPr>
            <a:r>
              <a:rPr lang="nl-NL" dirty="0" smtClean="0"/>
              <a:t>1</a:t>
            </a:r>
          </a:p>
          <a:p>
            <a:pPr marL="514350" indent="-514350">
              <a:buAutoNum type="alphaUcParenR"/>
            </a:pPr>
            <a:r>
              <a:rPr lang="nl-NL" dirty="0" smtClean="0"/>
              <a:t>5</a:t>
            </a:r>
          </a:p>
          <a:p>
            <a:pPr marL="514350" indent="-514350">
              <a:buAutoNum type="alphaUcParenR"/>
            </a:pPr>
            <a:r>
              <a:rPr lang="nl-NL" dirty="0" smtClean="0"/>
              <a:t>11</a:t>
            </a:r>
          </a:p>
          <a:p>
            <a:pPr marL="514350" indent="-514350">
              <a:buAutoNum type="alphaUcParenR"/>
            </a:pPr>
            <a:r>
              <a:rPr lang="nl-NL" dirty="0" smtClean="0"/>
              <a:t>21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00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/>
              <a:t>Antwoorden</a:t>
            </a:r>
            <a:endParaRPr lang="nl-NL" sz="4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1: </a:t>
            </a:r>
            <a:r>
              <a:rPr lang="nl-NL" dirty="0" smtClean="0"/>
              <a:t>C) Neushoorn</a:t>
            </a:r>
            <a:r>
              <a:rPr lang="nl-NL" dirty="0"/>
              <a:t>, olifant, leeuw, luipaard, </a:t>
            </a:r>
            <a:r>
              <a:rPr lang="nl-NL" dirty="0" err="1" smtClean="0"/>
              <a:t>buffe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2: </a:t>
            </a:r>
            <a:r>
              <a:rPr lang="nl-NL" dirty="0" smtClean="0"/>
              <a:t>D) Braai</a:t>
            </a:r>
          </a:p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3: </a:t>
            </a:r>
            <a:r>
              <a:rPr lang="nl-NL" dirty="0" smtClean="0"/>
              <a:t>C) 11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08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1227" cy="647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echte verbindingslijn met pijl 12"/>
          <p:cNvCxnSpPr/>
          <p:nvPr/>
        </p:nvCxnSpPr>
        <p:spPr>
          <a:xfrm flipH="1" flipV="1">
            <a:off x="5004048" y="6093296"/>
            <a:ext cx="648072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1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5575" y="3573016"/>
            <a:ext cx="8808912" cy="252028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2 maanden vrijwilligerswerk, 1 maand rondreizen</a:t>
            </a:r>
          </a:p>
          <a:p>
            <a:r>
              <a:rPr lang="nl-NL" dirty="0" smtClean="0"/>
              <a:t>Ready4life</a:t>
            </a:r>
          </a:p>
          <a:p>
            <a:r>
              <a:rPr lang="nl-NL" dirty="0" smtClean="0"/>
              <a:t>Eerste maand </a:t>
            </a:r>
            <a:r>
              <a:rPr lang="nl-NL" dirty="0" err="1" smtClean="0"/>
              <a:t>Nicoletta</a:t>
            </a:r>
            <a:endParaRPr lang="nl-NL" dirty="0" smtClean="0"/>
          </a:p>
          <a:p>
            <a:r>
              <a:rPr lang="nl-NL" dirty="0" smtClean="0"/>
              <a:t>Tweede maand vrijwilligershuis</a:t>
            </a:r>
            <a:endParaRPr lang="nl-NL" dirty="0"/>
          </a:p>
        </p:txBody>
      </p:sp>
      <p:sp>
        <p:nvSpPr>
          <p:cNvPr id="5" name="AutoShape 4" descr="data:image/jpeg;base64,/9j/4AAQSkZJRgABAQAAAQABAAD/2wCEAAkGBxQSERQUExQWEhAXFRsVGRQVFBogFRkZHRgiHBwdJB8kJDQsGSQmIx8ZLTUtJTUuOi4wIyY/OTU4NygyLzcBCgoKDg0OGxAQGyskHyQtNDc0MCwwLCwvLC83LCwrMCssLyw0LCwsLCwsLCwsLCwsLCwsLCwsLCwsLCwsLCwsLP/AABEIADwAcAMBEQACEQEDEQH/xAAbAAEAAgMBAQAAAAAAAAAAAAAABAUDBgcBAv/EADEQAAIBAwMCBQMDAwUAAAAAAAECAwAEEQUSIQYxEyJBUWEygZEUUnEHodEjQmKx8f/EABkBAQADAQEAAAAAAAAAAAAAAAABAgMFBP/EACsRAAICAQQABQIHAQAAAAAAAAABAgMRBBIhMQVBUXGxEyIyYYGRweHxFP/aAAwDAQACEQMRAD8A7jQCgFAKAUAoBQCgFAKAw3E4QAnsWC/k4FMARXKsWVSCVODj0NThgzVAFAKAUAoBQCgFAKAUBUa/1DDaBPFPLnAUd8erH2A9TV665T6M7LYw7M2mawk/0B8YDBmQgMp7MPg+lRKDj2TGakY+oJR4LKMs5xgKCTkHPp2qa/xFzF0zZNGjGQYd23nJ5+49KtdJN8dIF1WQFAKAUAoBQCgFAKAjXN1tB8rMfgUwQ2adfdJSXs0s1ziIlFSKNTuCgEnzdt2eMgY+/evVC9VxUY/qeaVLnJyl+h8f0shci6lkyXaURkn/AIDBHwAeMU1WOEvQaXLy2QesP6qxWsjQ20YuJVJVnLbYlI4IyAS5B44/Na0aCVi3SeEays9DWLXra9vAZJryOwtFbBaJB4jNjOxVOSxI/Fbz01dbUYxcpMqptnS+gtXW5t9y3JucHHnRVlT2DBe5Pv8AiuffBwlhrBpF5Rs9YlxQCgFAKAUAoBQCgPKA03rK5lhge30+PNw5Ls2cLGJGJZif3MSQo+/pXoo2OalZ0ZS4WEcK6n0CWxuDBLywAYMAdrKR3GfnI+3zXdoujdHdExaa4IumXaxsfETxYWwHj3YLAHghv9rDnB/zVrIOS+14fkODrXTvQELql5pt/NCSPLlVbB/Yw4Jwe4Nci3Vzz9O2KZrGPmmdP09JBGomZXlA8zIpVSfcKScfk14HjPBqj41PVYbdQ08qQoTgNIwUE98c0UW+hnB5pmrQXCloJY5lBwTG4YA/OO1HFrtBMm1BIoDzNAYbS7SVd0bB1yVypyMqcMP5BBFHx2Qnkz0JK3WdQMSgIN0rcKP+z9q8Gu1bphiHM30v5PTpqFZLMniK7Zj0m9d7cSEbpORgcZOcCp8OvnfQpz75+Rq6o1WuEeiTa2AUDPmfdvZv3P7/AOPYAe1e9s8uCt6u6Wh1CHw5Rhhyki/Wh9x7j3B4NaU3SqluiRKO5HFtZ/pffwE7Ixcp6NERkj32k5H967Fevqlw+DB1sm9BdParDMXhR7deNwlGEcfKnv2+D8is9Xdp5rnn2JSlk7pZ79g8Tbvxztzt/vXGZ6Eax11Nsn05ijSAXTeRFyx/0H7D1r0U/hn7fyjKztETSbpZ7yS8iiaGGGCSCXcoV5JAQwBXuNgB5P7uKSi4xUX2wny2iutOspdlvObq3lMskavZonmRJWCja+clk3AkkYODwKs6Vlxw1jzIU/zLLq7XnthPJHeR74lMn6Uw7hwM7GYHKlsHBOMZ7VSqve0sdlpPHmTpL+4uLowwSLbxpbxzO5jDuzSFsKASAoAXk85z6Yqu2MY5fLyMtvCKXpS/lgt7XLBonv7mGUlcctNIEYe3nAGPmtr4xlN+y+EVi8I2Ox1dmnvSxAtrcpGOOS+wO5z6/Uo+xrx3yjTV9SXpk2qjKye1Htjhw88hAdlIVcjypjgfya4unxYpamx8tPC9EdC77GqYdJ8/mzJ004/SgZ58/Gee5rXwVr/mivf5K+JJ/Xk/b4PnoaZn0+3Z2LuU5ZjknzH1rs2rEmc+PRS6pqbpZ6g9ukhdZZlZmlHkIT61z2UcYUVeEE5x3FW+GSNO1M2tvboLeVp5jhITMHZsLuZy5PlXHfPv80cN0nzwgnhF1oeseO0qPE0E8RAeNiD9QyrAj6gefxWcobcNFk8ltVSxU6zpJmmtZAwUQTGUgjO4GNkwPb6s1eE9qa9Sso5wYDoJF3JMjARTRbJ4sHzMOFcHPlOCQeORj2qPqfal6Bx5I2k6Te26xwrPbvbx4UFoH8Yxg9iQ+N2OM4+celXcoPtPJCi0Q77pW5aO9hiniS3ujIx3QMZVMibWGQ4BHHcjirRtinF45X7EbGTZ9CnSYTW0saSGFIZFljZkYJkqwwwKnzN7549qr9SLWJIna/IqdQsI7TTTb3NzGkzyPMkmwgeKZjMu1M5OGxxnJq6k52bor/MYKtbVhsuej9OIsVE4zJMWmlBGPNIxcjHpjIH2rDUwha3FrMTSpuOJLsmT6FAFOIhnBx374rmWeG6bY8QXR7I62/KzNkbprT1WEOU2ykMpJBzjP/lY+EaWNdSnKOJc/Jp4je52OKeY/wBFb0xdzWsEdtJaTlo8p4iBDGRuOGB3Zxg+1d6xKT3JnMTa8jyXTJjaamnhnfNJOY14ywZQFx/NQpLdF+gxwx1Ho7v+il8J5VhUrJFG5WTDIBkEEZwQMjPIPxVoWY3L1IlHpll0vZxoZXS3mgZtoYzsSzgZx3YnAyfzWc23w2Wiuc4NgqhcUAoBQCgFAfJFCGj0UJBoAKA9oBQCgF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4028"/>
            <a:ext cx="336037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66402"/>
            <a:ext cx="3600400" cy="227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De school</a:t>
            </a:r>
            <a:endParaRPr lang="nl-NL" b="1" dirty="0"/>
          </a:p>
        </p:txBody>
      </p:sp>
      <p:pic>
        <p:nvPicPr>
          <p:cNvPr id="7172" name="Picture 4" descr="F:\Zuid-Afrika 2014\Karin camera\Project GJ Louw school\DSC_0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420381" cy="51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Zuid-Afrika 2014\Project GJ Louw school\DSC_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"/>
          <a:stretch/>
        </p:blipFill>
        <p:spPr bwMode="auto">
          <a:xfrm>
            <a:off x="3766148" y="2420888"/>
            <a:ext cx="5377852" cy="36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sch">
  <a:themeElements>
    <a:clrScheme name="Technisch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452</TotalTime>
  <Words>257</Words>
  <Application>Microsoft Office PowerPoint</Application>
  <PresentationFormat>Diavoorstelling (4:3)</PresentationFormat>
  <Paragraphs>64</Paragraphs>
  <Slides>27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8" baseType="lpstr">
      <vt:lpstr>Technisch</vt:lpstr>
      <vt:lpstr>Zuid - Afrika</vt:lpstr>
      <vt:lpstr>PowerPoint-presentatie</vt:lpstr>
      <vt:lpstr> 1. Welke dieren vallen onder de big 5? </vt:lpstr>
      <vt:lpstr>2. Hoe wordt een barbeque genoemd in het Afrikaans?</vt:lpstr>
      <vt:lpstr>3. Hoeveel officiële talen kent Zuid-Afrika?</vt:lpstr>
      <vt:lpstr>Antwoorden</vt:lpstr>
      <vt:lpstr>PowerPoint-presentatie</vt:lpstr>
      <vt:lpstr>PowerPoint-presentatie</vt:lpstr>
      <vt:lpstr>De school</vt:lpstr>
      <vt:lpstr>PowerPoint-presentatie</vt:lpstr>
      <vt:lpstr>Social skills program</vt:lpstr>
      <vt:lpstr>PowerPoint-presentatie</vt:lpstr>
      <vt:lpstr>PowerPoint-presentatie</vt:lpstr>
      <vt:lpstr>PowerPoint-presentatie</vt:lpstr>
      <vt:lpstr>PowerPoint-presentatie</vt:lpstr>
      <vt:lpstr>Na elke bijeenkomst krijgen de kinderen een sticker</vt:lpstr>
      <vt:lpstr>Uitreiking van de certificaten</vt:lpstr>
      <vt:lpstr>PowerPoint-presentatie</vt:lpstr>
      <vt:lpstr>Sportdagen</vt:lpstr>
      <vt:lpstr>Voetbal, netbal, estafette, spelletjes, dansen &amp; schminken</vt:lpstr>
      <vt:lpstr>PowerPoint-presentatie</vt:lpstr>
      <vt:lpstr>Beach walk</vt:lpstr>
      <vt:lpstr>Afscheidscadeau voor de school</vt:lpstr>
      <vt:lpstr>Kerstviering kinderen HIV</vt:lpstr>
      <vt:lpstr>Zanethemba   Een dagje meegelopen in  een kindertehuis</vt:lpstr>
      <vt:lpstr>Township</vt:lpstr>
      <vt:lpstr>Bedankt voor uw aandacht!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Zuid Afrika</dc:title>
  <dc:creator>Elsbeth</dc:creator>
  <cp:lastModifiedBy>Elsbeth</cp:lastModifiedBy>
  <cp:revision>61</cp:revision>
  <dcterms:created xsi:type="dcterms:W3CDTF">2015-03-19T10:37:28Z</dcterms:created>
  <dcterms:modified xsi:type="dcterms:W3CDTF">2015-05-06T18:39:32Z</dcterms:modified>
</cp:coreProperties>
</file>