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hthoe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hthoe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hthoe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hthoe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Afgeronde rechthoe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Afgeronde rechthoe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hthoe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hoe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6ED0823-7585-4347-9076-4DF59A345115}" type="datetimeFigureOut">
              <a:rPr lang="nl-NL" smtClean="0"/>
              <a:t>17-1-2014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80A64C-1335-432C-81CB-9830A47D81A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0823-7585-4347-9076-4DF59A345115}" type="datetimeFigureOut">
              <a:rPr lang="nl-NL" smtClean="0"/>
              <a:t>17-1-2014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A64C-1335-432C-81CB-9830A47D81A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0823-7585-4347-9076-4DF59A345115}" type="datetimeFigureOut">
              <a:rPr lang="nl-NL" smtClean="0"/>
              <a:t>17-1-2014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A64C-1335-432C-81CB-9830A47D81A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0823-7585-4347-9076-4DF59A345115}" type="datetimeFigureOut">
              <a:rPr lang="nl-NL" smtClean="0"/>
              <a:t>17-1-2014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A64C-1335-432C-81CB-9830A47D81A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0823-7585-4347-9076-4DF59A345115}" type="datetimeFigureOut">
              <a:rPr lang="nl-NL" smtClean="0"/>
              <a:t>17-1-2014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A64C-1335-432C-81CB-9830A47D81A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0823-7585-4347-9076-4DF59A345115}" type="datetimeFigureOut">
              <a:rPr lang="nl-NL" smtClean="0"/>
              <a:t>17-1-2014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A64C-1335-432C-81CB-9830A47D81A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6" name="Tijdelijke aanduiding voor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ED0823-7585-4347-9076-4DF59A345115}" type="datetimeFigureOut">
              <a:rPr lang="nl-NL" smtClean="0"/>
              <a:t>17-1-2014</a:t>
            </a:fld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80A64C-1335-432C-81CB-9830A47D81A6}" type="slidenum">
              <a:rPr lang="nl-NL" smtClean="0"/>
              <a:t>‹nr.›</a:t>
            </a:fld>
            <a:endParaRPr lang="nl-NL"/>
          </a:p>
        </p:txBody>
      </p:sp>
      <p:sp>
        <p:nvSpPr>
          <p:cNvPr id="28" name="Tijdelijke aanduiding voor voettekst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6ED0823-7585-4347-9076-4DF59A345115}" type="datetimeFigureOut">
              <a:rPr lang="nl-NL" smtClean="0"/>
              <a:t>17-1-2014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80A64C-1335-432C-81CB-9830A47D81A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0823-7585-4347-9076-4DF59A345115}" type="datetimeFigureOut">
              <a:rPr lang="nl-NL" smtClean="0"/>
              <a:t>17-1-2014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A64C-1335-432C-81CB-9830A47D81A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0823-7585-4347-9076-4DF59A345115}" type="datetimeFigureOut">
              <a:rPr lang="nl-NL" smtClean="0"/>
              <a:t>17-1-2014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A64C-1335-432C-81CB-9830A47D81A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0823-7585-4347-9076-4DF59A345115}" type="datetimeFigureOut">
              <a:rPr lang="nl-NL" smtClean="0"/>
              <a:t>17-1-2014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A64C-1335-432C-81CB-9830A47D81A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hthoe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hthoe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hoe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6ED0823-7585-4347-9076-4DF59A345115}" type="datetimeFigureOut">
              <a:rPr lang="nl-NL" smtClean="0"/>
              <a:t>17-1-2014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80A64C-1335-432C-81CB-9830A47D81A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7200" dirty="0" smtClean="0"/>
              <a:t>Nepal!</a:t>
            </a:r>
            <a:endParaRPr lang="nl-NL" sz="7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6802" name="Picture 2" descr="http://www.reizeninazie.nl/files/2013/06/rondreis-nepal-wande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76672"/>
            <a:ext cx="4125523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747528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83970" name="Picture 2" descr="http://peakfreaks.com/images/classroo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486275" cy="673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171464"/>
          </a:xfrm>
        </p:spPr>
        <p:txBody>
          <a:bodyPr>
            <a:normAutofit fontScale="25000" lnSpcReduction="20000"/>
          </a:bodyPr>
          <a:lstStyle/>
          <a:p>
            <a:endParaRPr lang="nl-NL" dirty="0"/>
          </a:p>
        </p:txBody>
      </p:sp>
      <p:pic>
        <p:nvPicPr>
          <p:cNvPr id="86018" name="Picture 2" descr="http://www.wfp.org/sites/default/files/imagecache/600x400/5sch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507088" cy="4338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Opdracht:	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Foto’s &amp; filmpje school hier: wie? </a:t>
            </a:r>
          </a:p>
          <a:p>
            <a:r>
              <a:rPr lang="nl-NL" dirty="0" smtClean="0"/>
              <a:t>Tekeningen</a:t>
            </a:r>
          </a:p>
          <a:p>
            <a:r>
              <a:rPr lang="nl-NL" dirty="0" smtClean="0"/>
              <a:t>Briefjes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>
                <a:sym typeface="Wingdings" pitchFamily="2" charset="2"/>
              </a:rPr>
              <a:t> daar ook en kom ik jullie laten zien! </a:t>
            </a:r>
            <a:endParaRPr lang="nl-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Mijn reis: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Eind februari ga ik naar Nepal </a:t>
            </a:r>
          </a:p>
          <a:p>
            <a:r>
              <a:rPr lang="nl-NL" dirty="0" smtClean="0"/>
              <a:t>Engels en knutselen lesgeven op een basisschool</a:t>
            </a:r>
          </a:p>
          <a:p>
            <a:r>
              <a:rPr lang="nl-NL" dirty="0" smtClean="0"/>
              <a:t>Wonen in een gezin daar</a:t>
            </a:r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1971664"/>
          </a:xfrm>
        </p:spPr>
        <p:txBody>
          <a:bodyPr/>
          <a:lstStyle/>
          <a:p>
            <a:r>
              <a:rPr lang="nl-NL" dirty="0" err="1" smtClean="0"/>
              <a:t>Nepalees</a:t>
            </a:r>
            <a:r>
              <a:rPr lang="nl-NL" dirty="0" smtClean="0"/>
              <a:t>: </a:t>
            </a:r>
            <a:r>
              <a:rPr lang="hi-IN" dirty="0" smtClean="0"/>
              <a:t> </a:t>
            </a:r>
            <a:r>
              <a:rPr lang="hi-IN" sz="3600" dirty="0" smtClean="0"/>
              <a:t>सगरमाथा</a:t>
            </a:r>
            <a:endParaRPr lang="nl-NL" sz="3600" dirty="0" smtClean="0"/>
          </a:p>
          <a:p>
            <a:r>
              <a:rPr lang="nl-NL" dirty="0" err="1" smtClean="0"/>
              <a:t>Hindoeisme</a:t>
            </a:r>
            <a:r>
              <a:rPr lang="nl-NL" dirty="0" smtClean="0"/>
              <a:t> &amp; Boeddhisme</a:t>
            </a:r>
          </a:p>
          <a:p>
            <a:pPr lvl="1"/>
            <a:r>
              <a:rPr lang="nl-NL" dirty="0" smtClean="0"/>
              <a:t>Mediteren</a:t>
            </a:r>
          </a:p>
          <a:p>
            <a:pPr lvl="1">
              <a:buNone/>
            </a:pPr>
            <a:endParaRPr lang="nl-NL" dirty="0" smtClean="0"/>
          </a:p>
          <a:p>
            <a:pPr lvl="1"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</p:txBody>
      </p:sp>
      <p:pic>
        <p:nvPicPr>
          <p:cNvPr id="1028" name="Picture 4" descr="http://mens-en-samenleving.infonu.nl/artikel-foto-upload/diversen/73826-boeddhisme-en-voe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05064"/>
            <a:ext cx="2400300" cy="2400301"/>
          </a:xfrm>
          <a:prstGeom prst="rect">
            <a:avLst/>
          </a:prstGeom>
          <a:noFill/>
        </p:spPr>
      </p:pic>
      <p:pic>
        <p:nvPicPr>
          <p:cNvPr id="1030" name="Picture 6" descr="http://www.atma-asia.nl/assets/images/thailand-mon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501008"/>
            <a:ext cx="22860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Himalaya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Mount </a:t>
            </a:r>
            <a:r>
              <a:rPr lang="nl-NL" dirty="0" err="1" smtClean="0"/>
              <a:t>Everest</a:t>
            </a:r>
            <a:r>
              <a:rPr lang="nl-NL" dirty="0" smtClean="0"/>
              <a:t>: 8848 meter hoog </a:t>
            </a:r>
            <a:endParaRPr lang="nl-NL" dirty="0"/>
          </a:p>
        </p:txBody>
      </p:sp>
      <p:pic>
        <p:nvPicPr>
          <p:cNvPr id="4" name="Picture 2" descr="File:Mount Everest (topgold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996952"/>
            <a:ext cx="4139952" cy="4139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7826" name="Picture 2" descr="http://www.wallpaperswala.com/wp-content/gallery/himalaya/pokhara_annapurna_himalaya__nepal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10704511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Armoede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1683632"/>
          </a:xfrm>
        </p:spPr>
        <p:txBody>
          <a:bodyPr/>
          <a:lstStyle/>
          <a:p>
            <a:r>
              <a:rPr lang="nl-NL" dirty="0" smtClean="0"/>
              <a:t>Niet alle kinderen naar school</a:t>
            </a:r>
          </a:p>
          <a:p>
            <a:r>
              <a:rPr lang="nl-NL" dirty="0" smtClean="0"/>
              <a:t>30 % echt arm </a:t>
            </a:r>
            <a:r>
              <a:rPr lang="nl-NL" dirty="0" smtClean="0">
                <a:sym typeface="Wingdings" pitchFamily="2" charset="2"/>
              </a:rPr>
              <a:t> honger</a:t>
            </a:r>
          </a:p>
          <a:p>
            <a:r>
              <a:rPr lang="nl-NL" dirty="0" smtClean="0">
                <a:sym typeface="Wingdings" pitchFamily="2" charset="2"/>
              </a:rPr>
              <a:t>2x per dag eten</a:t>
            </a:r>
          </a:p>
          <a:p>
            <a:endParaRPr lang="nl-NL" dirty="0"/>
          </a:p>
        </p:txBody>
      </p:sp>
      <p:pic>
        <p:nvPicPr>
          <p:cNvPr id="80898" name="Picture 2" descr="http://www.travel2abroad.com/con_links_img/thumbnails/Nepalese_Food_cuis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8460" y="3356993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huisje in Nepal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1467608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79874" name="Picture 2" descr="http://www.actionvolunteeralliance.com/photos/Sights-of-Nepal/007_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36912"/>
            <a:ext cx="5590645" cy="3707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school daar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2115680"/>
          </a:xfrm>
        </p:spPr>
        <p:txBody>
          <a:bodyPr/>
          <a:lstStyle/>
          <a:p>
            <a:r>
              <a:rPr lang="nl-NL" dirty="0" smtClean="0"/>
              <a:t>Alleen ‘s ochtends naar school</a:t>
            </a:r>
          </a:p>
          <a:p>
            <a:r>
              <a:rPr lang="nl-NL" dirty="0" smtClean="0"/>
              <a:t>Heel veel kinderen in één klas</a:t>
            </a:r>
          </a:p>
          <a:p>
            <a:r>
              <a:rPr lang="nl-NL" dirty="0" smtClean="0"/>
              <a:t>Geen computers, weinig boeken, pennen…</a:t>
            </a:r>
          </a:p>
          <a:p>
            <a:r>
              <a:rPr lang="nl-NL" dirty="0" smtClean="0"/>
              <a:t> Jongens en meisjes apart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81922" name="Picture 2" descr="http://b.vimeocdn.com/ts/444/552/44455278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861048"/>
            <a:ext cx="3359696" cy="2519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2946" name="Picture 2" descr="http://himalayancommunityproject.org/wp-content/uploads/2010/12/IMG_7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38380"/>
            <a:ext cx="6984776" cy="4655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63</TotalTime>
  <Words>104</Words>
  <Application>Microsoft Office PowerPoint</Application>
  <PresentationFormat>Diavoorstelling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Urban</vt:lpstr>
      <vt:lpstr>Nepal!</vt:lpstr>
      <vt:lpstr>Mijn reis: </vt:lpstr>
      <vt:lpstr>Het land</vt:lpstr>
      <vt:lpstr>Himalaya</vt:lpstr>
      <vt:lpstr>Dia 5</vt:lpstr>
      <vt:lpstr>Armoede </vt:lpstr>
      <vt:lpstr>Een huisje in Nepal</vt:lpstr>
      <vt:lpstr>De school daar</vt:lpstr>
      <vt:lpstr>Dia 9</vt:lpstr>
      <vt:lpstr>Dia 10</vt:lpstr>
      <vt:lpstr>Dia 11</vt:lpstr>
      <vt:lpstr>Opdracht: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Nepal!</dc:title>
  <dc:creator>Rosa</dc:creator>
  <cp:lastModifiedBy>Rosa</cp:lastModifiedBy>
  <cp:revision>7</cp:revision>
  <dcterms:created xsi:type="dcterms:W3CDTF">2014-01-17T19:35:36Z</dcterms:created>
  <dcterms:modified xsi:type="dcterms:W3CDTF">2014-01-17T20:38:46Z</dcterms:modified>
</cp:coreProperties>
</file>