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00" autoAdjust="0"/>
  </p:normalViewPr>
  <p:slideViewPr>
    <p:cSldViewPr>
      <p:cViewPr>
        <p:scale>
          <a:sx n="69" d="100"/>
          <a:sy n="69" d="100"/>
        </p:scale>
        <p:origin x="-140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27A30C-5834-4AA1-B2C0-33C1F55AAD01}" type="datetimeFigureOut">
              <a:rPr lang="nl-NL" smtClean="0"/>
              <a:t>1-2-2015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3741D-A67C-4D67-B52B-7275BB0AD324}" type="slidenum">
              <a:rPr lang="nl-NL" smtClean="0"/>
              <a:t>‹nr.›</a:t>
            </a:fld>
            <a:endParaRPr lang="nl-NL"/>
          </a:p>
        </p:txBody>
      </p:sp>
    </p:spTree>
    <p:extLst>
      <p:ext uri="{BB962C8B-B14F-4D97-AF65-F5344CB8AC3E}">
        <p14:creationId xmlns:p14="http://schemas.microsoft.com/office/powerpoint/2010/main" val="273652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Iris</a:t>
            </a:r>
            <a:r>
              <a:rPr lang="nl-NL" baseline="0" dirty="0" smtClean="0"/>
              <a:t> van der Heide, 18 jaar, afgelopen zomer VWO diploma gehaald hier aan het </a:t>
            </a:r>
            <a:r>
              <a:rPr lang="nl-NL" baseline="0" dirty="0" err="1" smtClean="0"/>
              <a:t>Gomarus</a:t>
            </a:r>
            <a:r>
              <a:rPr lang="nl-NL" baseline="0" dirty="0" smtClean="0"/>
              <a:t>.</a:t>
            </a:r>
          </a:p>
          <a:p>
            <a:r>
              <a:rPr lang="nl-NL" baseline="0" dirty="0" smtClean="0"/>
              <a:t>Op verschillende manieren ervaring op gedaan met vrijwilligerswerk in het buitenland. Ethiopië: stichting Red een Kind, ambassadeur geweest op het </a:t>
            </a:r>
            <a:r>
              <a:rPr lang="nl-NL" baseline="0" dirty="0" err="1" smtClean="0"/>
              <a:t>Gomarus</a:t>
            </a:r>
            <a:r>
              <a:rPr lang="nl-NL" baseline="0" dirty="0" smtClean="0"/>
              <a:t> College, mede georganiseerd. Zuid-Afrika: eigen initiatief, Be More (een van de vele reisorganisaties, meer uitleg volgt!), maand vrijwilligerswerk gedaan bij een crisis/trauma centrum.</a:t>
            </a:r>
          </a:p>
          <a:p>
            <a:r>
              <a:rPr lang="nl-NL" baseline="0" dirty="0" smtClean="0"/>
              <a:t>Ik hoop dat het geen teleurstelling is dat deze voorlichting vooral zal gaan over vrijwilligerswerk, wat wel een goede voorbereiding is voor daadwerkelijk ‘echt’ werk in het buitenland. Ik studeer IBIO, keuze mede gebaseerd op mijn ervaringen in Afrika, en hoop later (tijdelijk) in het buitenland te kunnen gaan werken. Wat kan ik jullie vanavond bieden? Algemene info over het maken van een vrijwilligersreis, gebaseerd op mijn zoektocht, ervaring en verschillende trainingen die ik gevolgd heb.</a:t>
            </a:r>
          </a:p>
        </p:txBody>
      </p:sp>
      <p:sp>
        <p:nvSpPr>
          <p:cNvPr id="4" name="Tijdelijke aanduiding voor dianummer 3"/>
          <p:cNvSpPr>
            <a:spLocks noGrp="1"/>
          </p:cNvSpPr>
          <p:nvPr>
            <p:ph type="sldNum" sz="quarter" idx="10"/>
          </p:nvPr>
        </p:nvSpPr>
        <p:spPr/>
        <p:txBody>
          <a:bodyPr/>
          <a:lstStyle/>
          <a:p>
            <a:fld id="{A873741D-A67C-4D67-B52B-7275BB0AD324}" type="slidenum">
              <a:rPr lang="nl-NL" smtClean="0"/>
              <a:t>2</a:t>
            </a:fld>
            <a:endParaRPr lang="nl-NL"/>
          </a:p>
        </p:txBody>
      </p:sp>
    </p:spTree>
    <p:extLst>
      <p:ext uri="{BB962C8B-B14F-4D97-AF65-F5344CB8AC3E}">
        <p14:creationId xmlns:p14="http://schemas.microsoft.com/office/powerpoint/2010/main" val="2836285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Wie heeft</a:t>
            </a:r>
            <a:r>
              <a:rPr lang="nl-NL" baseline="0" dirty="0" smtClean="0"/>
              <a:t> er niet eens gedroomd over een avontuur in het buitenland? Toch is de groep die daadwerkelijk een reis gaat maken een stuk kleiner. Er komt een moment dat de dromen en fantasieën overgaan in concrete plannen. Wat jullie nu doen kan ik alleen maar aanmoedigen: ga voorlichtingen bij langs, bestel folders en brochures, ga </a:t>
            </a:r>
            <a:r>
              <a:rPr lang="nl-NL" baseline="0" dirty="0" err="1" smtClean="0"/>
              <a:t>googelen</a:t>
            </a:r>
            <a:r>
              <a:rPr lang="nl-NL" baseline="0" dirty="0" smtClean="0"/>
              <a:t> en stel al je vragen aan ervaringsdeskundigen. Ik ben wild enthousiast over de reizen die ik gemaakt heb en had ze voor geen goud willen missen. Daarom wil ik iedereen aanmoedigen om er serieus werk van te maken en vooral niet te denken dat je dromen ‘onmogelijk’ zijn. </a:t>
            </a:r>
          </a:p>
          <a:p>
            <a:r>
              <a:rPr lang="nl-NL" baseline="0" dirty="0" smtClean="0"/>
              <a:t>Moet natuurlijk ook aandacht besteden aan de commotie rond ‘</a:t>
            </a:r>
            <a:r>
              <a:rPr lang="nl-NL" baseline="0" dirty="0" err="1" smtClean="0"/>
              <a:t>voluntourism</a:t>
            </a:r>
            <a:r>
              <a:rPr lang="nl-NL" baseline="0" dirty="0" smtClean="0"/>
              <a:t>’. Ik denk dat westerse vrijwilligers wel degelijk iets kunnen toevoegen, mits goed getraind en zich bewust van hun tekortkomingen. Dit verschilt per organisatie. De nadruk moet liggen bij partnerprojecten, zij moeten het voor het zeggen hebben met begeleiding van Westerse professionals. Wat ik gezien heb is dat vrijwilligers juist alles kunnen doen wat anders blijft liggen en wat zo simpel kan zijn. </a:t>
            </a:r>
            <a:r>
              <a:rPr lang="nl-NL" baseline="0" dirty="0" err="1" smtClean="0"/>
              <a:t>Soup</a:t>
            </a:r>
            <a:r>
              <a:rPr lang="nl-NL" baseline="0" dirty="0" smtClean="0"/>
              <a:t> </a:t>
            </a:r>
            <a:r>
              <a:rPr lang="nl-NL" baseline="0" dirty="0" err="1" smtClean="0"/>
              <a:t>kitchen</a:t>
            </a:r>
            <a:r>
              <a:rPr lang="nl-NL" baseline="0" dirty="0" smtClean="0"/>
              <a:t>, </a:t>
            </a:r>
            <a:r>
              <a:rPr lang="nl-NL" baseline="0" dirty="0" err="1" smtClean="0"/>
              <a:t>holiday</a:t>
            </a:r>
            <a:r>
              <a:rPr lang="nl-NL" baseline="0" dirty="0" smtClean="0"/>
              <a:t> program. Heus niet alles is goed, dat snap ik ook wel, maar het goede overtreft </a:t>
            </a:r>
            <a:r>
              <a:rPr lang="nl-NL" baseline="0" dirty="0" err="1" smtClean="0"/>
              <a:t>zéker</a:t>
            </a:r>
            <a:r>
              <a:rPr lang="nl-NL" baseline="0" dirty="0" smtClean="0"/>
              <a:t> de tekortkomingen.</a:t>
            </a:r>
            <a:endParaRPr lang="nl-NL" dirty="0"/>
          </a:p>
        </p:txBody>
      </p:sp>
      <p:sp>
        <p:nvSpPr>
          <p:cNvPr id="4" name="Tijdelijke aanduiding voor dianummer 3"/>
          <p:cNvSpPr>
            <a:spLocks noGrp="1"/>
          </p:cNvSpPr>
          <p:nvPr>
            <p:ph type="sldNum" sz="quarter" idx="10"/>
          </p:nvPr>
        </p:nvSpPr>
        <p:spPr/>
        <p:txBody>
          <a:bodyPr/>
          <a:lstStyle/>
          <a:p>
            <a:fld id="{A873741D-A67C-4D67-B52B-7275BB0AD324}" type="slidenum">
              <a:rPr lang="nl-NL" smtClean="0"/>
              <a:t>3</a:t>
            </a:fld>
            <a:endParaRPr lang="nl-NL"/>
          </a:p>
        </p:txBody>
      </p:sp>
    </p:spTree>
    <p:extLst>
      <p:ext uri="{BB962C8B-B14F-4D97-AF65-F5344CB8AC3E}">
        <p14:creationId xmlns:p14="http://schemas.microsoft.com/office/powerpoint/2010/main" val="1117370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Organisatie:</a:t>
            </a:r>
            <a:r>
              <a:rPr lang="nl-NL" baseline="0" dirty="0" smtClean="0"/>
              <a:t> Er zijn ontzettend veel organisaties die vrijwilligerswerk in het buitenland aanbieden. Ik sta hier zelfstandig en los van een bepaalde organisatie, al heb ik zo natuurlijk wel m’n voorkeuren. Er zijn vanavond presentaties van </a:t>
            </a:r>
            <a:r>
              <a:rPr lang="nl-NL" baseline="0" dirty="0" err="1" smtClean="0"/>
              <a:t>Into</a:t>
            </a:r>
            <a:r>
              <a:rPr lang="nl-NL" baseline="0" dirty="0" smtClean="0"/>
              <a:t> </a:t>
            </a:r>
            <a:r>
              <a:rPr lang="nl-NL" baseline="0" dirty="0" err="1" smtClean="0"/>
              <a:t>Study</a:t>
            </a:r>
            <a:r>
              <a:rPr lang="nl-NL" baseline="0" dirty="0" smtClean="0"/>
              <a:t> Exchanges en </a:t>
            </a:r>
            <a:r>
              <a:rPr lang="nl-NL" baseline="0" dirty="0" err="1" smtClean="0"/>
              <a:t>Activitiy</a:t>
            </a:r>
            <a:r>
              <a:rPr lang="nl-NL" baseline="0" dirty="0" smtClean="0"/>
              <a:t> International, in de aula staan mensen van </a:t>
            </a:r>
            <a:r>
              <a:rPr lang="nl-NL" baseline="0" dirty="0" err="1" smtClean="0"/>
              <a:t>Fullbright</a:t>
            </a:r>
            <a:r>
              <a:rPr lang="nl-NL" baseline="0" dirty="0" smtClean="0"/>
              <a:t> Centre en </a:t>
            </a:r>
            <a:r>
              <a:rPr lang="nl-NL" baseline="0" dirty="0" err="1" smtClean="0"/>
              <a:t>Into</a:t>
            </a:r>
            <a:r>
              <a:rPr lang="nl-NL" baseline="0" dirty="0" smtClean="0"/>
              <a:t> </a:t>
            </a:r>
            <a:r>
              <a:rPr lang="nl-NL" baseline="0" dirty="0" err="1" smtClean="0"/>
              <a:t>Study</a:t>
            </a:r>
            <a:r>
              <a:rPr lang="nl-NL" baseline="0" dirty="0" smtClean="0"/>
              <a:t> Exchanges. Let op prijs, grootte van de organisatie, hun visie (partnerprojecten of zelf opgezette projecten?), beschikbaarheid, Nederlands/internationaal, </a:t>
            </a:r>
            <a:r>
              <a:rPr lang="nl-NL" baseline="0" dirty="0" err="1" smtClean="0"/>
              <a:t>accomodatie</a:t>
            </a:r>
            <a:r>
              <a:rPr lang="nl-NL" baseline="0" dirty="0" smtClean="0"/>
              <a:t> (gastgezin of niet). Ga langs bij verschillende informatieavonden.</a:t>
            </a:r>
          </a:p>
          <a:p>
            <a:r>
              <a:rPr lang="nl-NL" baseline="0" dirty="0" smtClean="0"/>
              <a:t>Dan: een land! Ikzelf ben ‘fan’ van Afrika, van de cultuur, de mensen, ben geïntrigeerd door het feit dat ontwikkeling daar zo moeizaam gaat, etc. </a:t>
            </a:r>
          </a:p>
          <a:p>
            <a:r>
              <a:rPr lang="nl-NL" baseline="0" dirty="0" smtClean="0"/>
              <a:t>Een ruwe indeling. Europa: Au-pair werk in bijvoorbeeld Frankrijk, krijg je wel voor betaald en is vaak voor langere tijd. In Oost-Europa zijn wel meerdere mogelijkheden om vrijwilligerswerk te doen. Relatief dichtbij huis, wat geregel scheelt, maar wel soms even schrijnende omstandigheden. VS en Australië: hetzelfde, veel au-pair werk, of een uitwisseling maar dat is geen werk maar studie. Zuid-Amerika: Grote </a:t>
            </a:r>
            <a:r>
              <a:rPr lang="nl-NL" baseline="0" dirty="0" err="1" smtClean="0"/>
              <a:t>constrasten</a:t>
            </a:r>
            <a:r>
              <a:rPr lang="nl-NL" baseline="0" dirty="0" smtClean="0"/>
              <a:t> tussen ontwikkeld/westers en in ontwikkeling. Om bijv. te backpacken wel erg gevaarlijk. Azië: Vooral </a:t>
            </a:r>
            <a:r>
              <a:rPr lang="nl-NL" baseline="0" dirty="0" err="1" smtClean="0"/>
              <a:t>Zuid-Oost</a:t>
            </a:r>
            <a:r>
              <a:rPr lang="nl-NL" baseline="0" dirty="0" smtClean="0"/>
              <a:t> Azië (Filipijnen, Vietnam, Thailand) is in trek. Kun je erg goed backpacken en rondtrekken. De nadruk bij projecten ligt vaak op onderwijs en weeshuizen. Afrika: Projecten zijn vaak gericht op de hele community, </a:t>
            </a:r>
            <a:r>
              <a:rPr lang="nl-NL" baseline="0" dirty="0" err="1" smtClean="0"/>
              <a:t>all-round</a:t>
            </a:r>
            <a:r>
              <a:rPr lang="nl-NL" baseline="0" dirty="0" smtClean="0"/>
              <a:t> werk. Wel weer een stuk gevaarlijker dan in Azië. </a:t>
            </a:r>
          </a:p>
          <a:p>
            <a:r>
              <a:rPr lang="nl-NL" baseline="0" dirty="0" smtClean="0"/>
              <a:t>Niet vergeten: veel verschillen, check Ethiopië en Zuid-Afrika.</a:t>
            </a:r>
          </a:p>
          <a:p>
            <a:r>
              <a:rPr lang="nl-NL" baseline="0" dirty="0" smtClean="0"/>
              <a:t>Project: Verschil tussen een project vanuit Nederland en een partnerproject. Onderwijs, sociale zorg, rechten, natuurbehoud, medisch, landbouw, creatieve ontwikkeling, journalistiek, business …</a:t>
            </a:r>
          </a:p>
          <a:p>
            <a:r>
              <a:rPr lang="nl-NL" baseline="0" dirty="0" smtClean="0"/>
              <a:t>Tijdsduur: Zelf was ik een week in Ethiopië en een maand in Zuid-Afrika. Die week was toen oké, ga je voor je 18</a:t>
            </a:r>
            <a:r>
              <a:rPr lang="nl-NL" baseline="30000" dirty="0" smtClean="0"/>
              <a:t>e</a:t>
            </a:r>
            <a:r>
              <a:rPr lang="nl-NL" baseline="0" dirty="0" smtClean="0"/>
              <a:t> mee op een jongerenreis dan is een week of twee ook prima voor alle indrukken en ‘kennismaking’. De maand in Zuid-Afrika vond ik wel aan de korte kant. Voordat je goed en wel gewend bent aan het werken in een andere cultuur moet je alweer beginnen met afscheid. Liever was ik twee maanden geweest, maar geld en studie … Het voordeel is dat ik dit in mijn zomervakantie kon doen en geen tussenjaar heb genomen. Dit heb ik wel overwogen, maar er lag een studie op me te wachten waar ik graag aan wilde beginnen. Daarnaast de verandering in het leenstelsel. Per persoon verschillend: ik zou goed overwegen of je </a:t>
            </a:r>
            <a:r>
              <a:rPr lang="nl-NL" baseline="0" dirty="0" err="1" smtClean="0"/>
              <a:t>bijv</a:t>
            </a:r>
            <a:r>
              <a:rPr lang="nl-NL" baseline="0" dirty="0" smtClean="0"/>
              <a:t> een half jaar van huis kunt en of je een half jaar werken in plaats van studeren ziet zitten. Denk eraan dat het leven van al je vrienden doorgaat en dat jouw sociale contacten waarschijnlijk zullen teruglopen. Daarbij ben je geen professional en </a:t>
            </a:r>
            <a:r>
              <a:rPr lang="nl-NL" baseline="0" dirty="0" err="1" smtClean="0"/>
              <a:t>zul</a:t>
            </a:r>
            <a:r>
              <a:rPr lang="nl-NL" baseline="0" dirty="0" smtClean="0"/>
              <a:t> je vooral simpele handelingen doen. Wil het niet afraden, want een half jaar in het buitenland lijkt me fantastisch, maar is niet zomaar iets.</a:t>
            </a:r>
          </a:p>
          <a:p>
            <a:endParaRPr lang="nl-NL" dirty="0"/>
          </a:p>
        </p:txBody>
      </p:sp>
      <p:sp>
        <p:nvSpPr>
          <p:cNvPr id="4" name="Tijdelijke aanduiding voor dianummer 3"/>
          <p:cNvSpPr>
            <a:spLocks noGrp="1"/>
          </p:cNvSpPr>
          <p:nvPr>
            <p:ph type="sldNum" sz="quarter" idx="10"/>
          </p:nvPr>
        </p:nvSpPr>
        <p:spPr/>
        <p:txBody>
          <a:bodyPr/>
          <a:lstStyle/>
          <a:p>
            <a:fld id="{A873741D-A67C-4D67-B52B-7275BB0AD324}" type="slidenum">
              <a:rPr lang="nl-NL" smtClean="0"/>
              <a:t>4</a:t>
            </a:fld>
            <a:endParaRPr lang="nl-NL"/>
          </a:p>
        </p:txBody>
      </p:sp>
    </p:spTree>
    <p:extLst>
      <p:ext uri="{BB962C8B-B14F-4D97-AF65-F5344CB8AC3E}">
        <p14:creationId xmlns:p14="http://schemas.microsoft.com/office/powerpoint/2010/main" val="101394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Wanneer je een organisatie</a:t>
            </a:r>
            <a:r>
              <a:rPr lang="nl-NL" baseline="0" dirty="0" smtClean="0"/>
              <a:t>, project en datum gekozen hebt kan het voorbereiden beginnen. Als je een beetje een ervaren organisatie hebt gekozen </a:t>
            </a:r>
            <a:r>
              <a:rPr lang="nl-NL" baseline="0" dirty="0" err="1" smtClean="0"/>
              <a:t>zul</a:t>
            </a:r>
            <a:r>
              <a:rPr lang="nl-NL" baseline="0" dirty="0" smtClean="0"/>
              <a:t> je hierin goed begeleid worden. Zo kreeg ik zelf om de zoveel tijd een mailtje met uitleg over de volgende stap. Ik heb een </a:t>
            </a:r>
            <a:r>
              <a:rPr lang="nl-NL" baseline="0" dirty="0" err="1" smtClean="0"/>
              <a:t>voorbereidingsdag</a:t>
            </a:r>
            <a:r>
              <a:rPr lang="nl-NL" baseline="0" dirty="0" smtClean="0"/>
              <a:t> gevolgd bij Be More en ook, uit mezelf, eentje bij </a:t>
            </a:r>
            <a:r>
              <a:rPr lang="nl-NL" baseline="0" dirty="0" err="1" smtClean="0"/>
              <a:t>JoHo</a:t>
            </a:r>
            <a:r>
              <a:rPr lang="nl-NL" baseline="0" dirty="0" smtClean="0"/>
              <a:t>. </a:t>
            </a:r>
            <a:br>
              <a:rPr lang="nl-NL" baseline="0" dirty="0" smtClean="0"/>
            </a:br>
            <a:r>
              <a:rPr lang="nl-NL" baseline="0" dirty="0" smtClean="0"/>
              <a:t>Denk aan vliegticket, vaccinaties, visa, geld inzamelen, accommodatie, inlezen, trips plannen.</a:t>
            </a:r>
            <a:endParaRPr lang="nl-NL" dirty="0"/>
          </a:p>
        </p:txBody>
      </p:sp>
      <p:sp>
        <p:nvSpPr>
          <p:cNvPr id="4" name="Tijdelijke aanduiding voor dianummer 3"/>
          <p:cNvSpPr>
            <a:spLocks noGrp="1"/>
          </p:cNvSpPr>
          <p:nvPr>
            <p:ph type="sldNum" sz="quarter" idx="10"/>
          </p:nvPr>
        </p:nvSpPr>
        <p:spPr/>
        <p:txBody>
          <a:bodyPr/>
          <a:lstStyle/>
          <a:p>
            <a:fld id="{A873741D-A67C-4D67-B52B-7275BB0AD324}" type="slidenum">
              <a:rPr lang="nl-NL" smtClean="0"/>
              <a:t>5</a:t>
            </a:fld>
            <a:endParaRPr lang="nl-NL"/>
          </a:p>
        </p:txBody>
      </p:sp>
    </p:spTree>
    <p:extLst>
      <p:ext uri="{BB962C8B-B14F-4D97-AF65-F5344CB8AC3E}">
        <p14:creationId xmlns:p14="http://schemas.microsoft.com/office/powerpoint/2010/main" val="867047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Geniet! Veel</a:t>
            </a:r>
            <a:r>
              <a:rPr lang="nl-NL" baseline="0" dirty="0" smtClean="0"/>
              <a:t> dingen zullen je verwachtingen overtreffen en dingen zullen vies tegenvallen. Zelf vond ik het ‘wonen’ in Zuid-Afrika, meer dan op vakantie zijn, fantastisch. Je leert zoveel andere dingen dan in een maand in de schoolbanken: samenwerken op een totaal andere manier, andere denkwijze, initiatief nemen, ondernemen, etc. Wat mij </a:t>
            </a:r>
            <a:r>
              <a:rPr lang="nl-NL" baseline="0" dirty="0" err="1" smtClean="0"/>
              <a:t>bijv</a:t>
            </a:r>
            <a:r>
              <a:rPr lang="nl-NL" baseline="0" dirty="0" smtClean="0"/>
              <a:t> tegenviel was het vele wachten en niets doen, omdat er lang niet altijd een case was. Dit is ergerlijk, maar wel leerzaam. </a:t>
            </a:r>
          </a:p>
          <a:p>
            <a:r>
              <a:rPr lang="nl-NL" baseline="0" dirty="0" smtClean="0"/>
              <a:t>Ik kan aanraden om een aantal trips te plannen, en zo ook een beetje op vakantie te zijn in het land van je verblijf. Dit laat je weer totaal andere kanten zien. Daarbij is ontspanning belangrijk, want sommige dingen kunnen je flink aangrijpen en zonder ervaring zijn werkdagen van 9 tot 5 ook best vermoeiend.</a:t>
            </a:r>
          </a:p>
          <a:p>
            <a:r>
              <a:rPr lang="nl-NL" baseline="0" dirty="0" smtClean="0"/>
              <a:t>Contact met thuis: is aan jezelf. Ik had geen </a:t>
            </a:r>
            <a:r>
              <a:rPr lang="nl-NL" baseline="0" dirty="0" err="1" smtClean="0"/>
              <a:t>wifi</a:t>
            </a:r>
            <a:r>
              <a:rPr lang="nl-NL" baseline="0" dirty="0" smtClean="0"/>
              <a:t> en kon alleen een of twee keer op de computer in de bibliotheek. Ik miste thuis meer dan ik had voorspeld, maar zo los van Nederland was ook wel extra bijzonder. Het helpt je wel om je tijd extra intensief te beleven en ik ging de statusupdates van anderen op </a:t>
            </a:r>
            <a:r>
              <a:rPr lang="nl-NL" baseline="0" dirty="0" err="1" smtClean="0"/>
              <a:t>Facebook</a:t>
            </a:r>
            <a:r>
              <a:rPr lang="nl-NL" baseline="0" dirty="0" smtClean="0"/>
              <a:t> ook steeds minder interessant vinden … Wel moeilijk: MH17, toen voelde ik me wel even een heel klein meisje veel te ver weg van huis.</a:t>
            </a:r>
            <a:endParaRPr lang="nl-NL" dirty="0"/>
          </a:p>
        </p:txBody>
      </p:sp>
      <p:sp>
        <p:nvSpPr>
          <p:cNvPr id="4" name="Tijdelijke aanduiding voor dianummer 3"/>
          <p:cNvSpPr>
            <a:spLocks noGrp="1"/>
          </p:cNvSpPr>
          <p:nvPr>
            <p:ph type="sldNum" sz="quarter" idx="10"/>
          </p:nvPr>
        </p:nvSpPr>
        <p:spPr/>
        <p:txBody>
          <a:bodyPr/>
          <a:lstStyle/>
          <a:p>
            <a:fld id="{A873741D-A67C-4D67-B52B-7275BB0AD324}" type="slidenum">
              <a:rPr lang="nl-NL" smtClean="0"/>
              <a:t>6</a:t>
            </a:fld>
            <a:endParaRPr lang="nl-NL"/>
          </a:p>
        </p:txBody>
      </p:sp>
    </p:spTree>
    <p:extLst>
      <p:ext uri="{BB962C8B-B14F-4D97-AF65-F5344CB8AC3E}">
        <p14:creationId xmlns:p14="http://schemas.microsoft.com/office/powerpoint/2010/main" val="2010204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Neem</a:t>
            </a:r>
            <a:r>
              <a:rPr lang="nl-NL" baseline="0" dirty="0" smtClean="0"/>
              <a:t> je tijd om de boel te verwerken. Klinkt misschien gek, maar de cultuurshock was bij mij beide keren bij terugkomst groter dan bij aankomst in Afrika. Alsof het besef dan pas goed landt. </a:t>
            </a:r>
            <a:r>
              <a:rPr lang="nl-NL" baseline="0" dirty="0" err="1" smtClean="0"/>
              <a:t>Foto-album</a:t>
            </a:r>
            <a:r>
              <a:rPr lang="nl-NL" baseline="0" dirty="0" smtClean="0"/>
              <a:t>, blogs, afspreken met mede vrijwilligers. Ik merkte dat mensen in m’n vriendenkring enigszins zat waren van mijn verhalen, haha. Daarom is het erg leuk om presentaties en voorlichtingen te organiseren. Ik vind het o zo belangrijk dat iedereen de kans om naar het buitenland te gaan serieus neemt! Inspireren maar!</a:t>
            </a:r>
          </a:p>
          <a:p>
            <a:r>
              <a:rPr lang="nl-NL" baseline="0" dirty="0" smtClean="0"/>
              <a:t>Ik ben IBIO gaan studeren bij terugkomst, een studie die me ontzettend goed bevalt. Ik hoop later zeker een aantal jaren in het buitenland te werken, met ‘echte’ kennis om nog meer te betekenen. </a:t>
            </a:r>
            <a:endParaRPr lang="nl-NL" dirty="0"/>
          </a:p>
        </p:txBody>
      </p:sp>
      <p:sp>
        <p:nvSpPr>
          <p:cNvPr id="4" name="Tijdelijke aanduiding voor dianummer 3"/>
          <p:cNvSpPr>
            <a:spLocks noGrp="1"/>
          </p:cNvSpPr>
          <p:nvPr>
            <p:ph type="sldNum" sz="quarter" idx="10"/>
          </p:nvPr>
        </p:nvSpPr>
        <p:spPr/>
        <p:txBody>
          <a:bodyPr/>
          <a:lstStyle/>
          <a:p>
            <a:fld id="{A873741D-A67C-4D67-B52B-7275BB0AD324}" type="slidenum">
              <a:rPr lang="nl-NL" smtClean="0"/>
              <a:t>7</a:t>
            </a:fld>
            <a:endParaRPr lang="nl-NL"/>
          </a:p>
        </p:txBody>
      </p:sp>
    </p:spTree>
    <p:extLst>
      <p:ext uri="{BB962C8B-B14F-4D97-AF65-F5344CB8AC3E}">
        <p14:creationId xmlns:p14="http://schemas.microsoft.com/office/powerpoint/2010/main" val="1706966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Hartelijk bedankt!</a:t>
            </a:r>
            <a:r>
              <a:rPr lang="nl-NL" baseline="0" dirty="0" smtClean="0"/>
              <a:t> Vragen?</a:t>
            </a:r>
          </a:p>
          <a:p>
            <a:r>
              <a:rPr lang="nl-NL" baseline="0" dirty="0" smtClean="0"/>
              <a:t>Heb je nog meer vragen, schroom niet om me </a:t>
            </a:r>
            <a:r>
              <a:rPr lang="nl-NL" baseline="0" dirty="0" err="1" smtClean="0"/>
              <a:t>zometeen</a:t>
            </a:r>
            <a:r>
              <a:rPr lang="nl-NL" baseline="0" dirty="0" smtClean="0"/>
              <a:t> aan te spreken, ik blijf nog wel even hangen in de aula. Mocht je me mislopen, dan kun je me altijd mailen. Ik had het zelf fijn gevonden om iets meer geholpen te worden in het proces, dus grijp je kans!</a:t>
            </a:r>
            <a:endParaRPr lang="nl-NL" dirty="0"/>
          </a:p>
        </p:txBody>
      </p:sp>
      <p:sp>
        <p:nvSpPr>
          <p:cNvPr id="4" name="Tijdelijke aanduiding voor dianummer 3"/>
          <p:cNvSpPr>
            <a:spLocks noGrp="1"/>
          </p:cNvSpPr>
          <p:nvPr>
            <p:ph type="sldNum" sz="quarter" idx="10"/>
          </p:nvPr>
        </p:nvSpPr>
        <p:spPr/>
        <p:txBody>
          <a:bodyPr/>
          <a:lstStyle/>
          <a:p>
            <a:fld id="{A873741D-A67C-4D67-B52B-7275BB0AD324}" type="slidenum">
              <a:rPr lang="nl-NL" smtClean="0"/>
              <a:t>8</a:t>
            </a:fld>
            <a:endParaRPr lang="nl-NL"/>
          </a:p>
        </p:txBody>
      </p:sp>
    </p:spTree>
    <p:extLst>
      <p:ext uri="{BB962C8B-B14F-4D97-AF65-F5344CB8AC3E}">
        <p14:creationId xmlns:p14="http://schemas.microsoft.com/office/powerpoint/2010/main" val="4262736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AF75731-58C9-4BAF-94B0-E33CEAE68049}" type="datetimeFigureOut">
              <a:rPr lang="nl-NL" smtClean="0"/>
              <a:t>1-2-2015</a:t>
            </a:fld>
            <a:endParaRPr lang="nl-NL"/>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06836F98-47F1-4752-ABF4-F438C243E409}" type="slidenum">
              <a:rPr lang="nl-NL" smtClean="0"/>
              <a:t>‹nr.›</a:t>
            </a:fld>
            <a:endParaRPr lang="nl-NL"/>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nl-NL"/>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nl-NL" smtClean="0"/>
              <a:t>Klik om de stijl te bewerken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5AF75731-58C9-4BAF-94B0-E33CEAE68049}" type="datetimeFigureOut">
              <a:rPr lang="nl-NL" smtClean="0"/>
              <a:t>1-2-2015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6836F98-47F1-4752-ABF4-F438C243E409}"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AF75731-58C9-4BAF-94B0-E33CEAE68049}" type="datetimeFigureOut">
              <a:rPr lang="nl-NL" smtClean="0"/>
              <a:t>1-2-2015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6836F98-47F1-4752-ABF4-F438C243E409}"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AF75731-58C9-4BAF-94B0-E33CEAE68049}" type="datetimeFigureOut">
              <a:rPr lang="nl-NL" smtClean="0"/>
              <a:t>1-2-2015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6836F98-47F1-4752-ABF4-F438C243E409}" type="slidenum">
              <a:rPr lang="nl-NL" smtClean="0"/>
              <a:t>‹nr.›</a:t>
            </a:fld>
            <a:endParaRPr lang="nl-NL"/>
          </a:p>
        </p:txBody>
      </p:sp>
      <p:sp>
        <p:nvSpPr>
          <p:cNvPr id="7" name="Title 6"/>
          <p:cNvSpPr>
            <a:spLocks noGrp="1"/>
          </p:cNvSpPr>
          <p:nvPr>
            <p:ph type="title"/>
          </p:nvPr>
        </p:nvSpPr>
        <p:spPr/>
        <p:txBody>
          <a:bodyPr/>
          <a:lstStyle/>
          <a:p>
            <a:r>
              <a:rPr lang="nl-NL" smtClean="0"/>
              <a:t>Klik om de stijl te bewerken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9" name="Date Placeholder 8"/>
          <p:cNvSpPr>
            <a:spLocks noGrp="1"/>
          </p:cNvSpPr>
          <p:nvPr>
            <p:ph type="dt" sz="half" idx="10"/>
          </p:nvPr>
        </p:nvSpPr>
        <p:spPr/>
        <p:txBody>
          <a:bodyPr/>
          <a:lstStyle>
            <a:lvl1pPr>
              <a:defRPr>
                <a:solidFill>
                  <a:srgbClr val="FFFFFF"/>
                </a:solidFill>
              </a:defRPr>
            </a:lvl1pPr>
          </a:lstStyle>
          <a:p>
            <a:fld id="{5AF75731-58C9-4BAF-94B0-E33CEAE68049}" type="datetimeFigureOut">
              <a:rPr lang="nl-NL" smtClean="0"/>
              <a:t>1-2-2015</a:t>
            </a:fld>
            <a:endParaRPr lang="nl-NL"/>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06836F98-47F1-4752-ABF4-F438C243E409}" type="slidenum">
              <a:rPr lang="nl-NL" smtClean="0"/>
              <a:t>‹nr.›</a:t>
            </a:fld>
            <a:endParaRPr lang="nl-NL"/>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nl-NL"/>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nl-NL" smtClean="0"/>
              <a:t>Klik om de stijl te bewerken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5AF75731-58C9-4BAF-94B0-E33CEAE68049}" type="datetimeFigureOut">
              <a:rPr lang="nl-NL" smtClean="0"/>
              <a:t>1-2-2015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6836F98-47F1-4752-ABF4-F438C243E409}" type="slidenum">
              <a:rPr lang="nl-NL" smtClean="0"/>
              <a:t>‹nr.›</a:t>
            </a:fld>
            <a:endParaRPr lang="nl-NL"/>
          </a:p>
        </p:txBody>
      </p:sp>
      <p:sp>
        <p:nvSpPr>
          <p:cNvPr id="8" name="Title 7"/>
          <p:cNvSpPr>
            <a:spLocks noGrp="1"/>
          </p:cNvSpPr>
          <p:nvPr>
            <p:ph type="title"/>
          </p:nvPr>
        </p:nvSpPr>
        <p:spPr/>
        <p:txBody>
          <a:bodyPr/>
          <a:lstStyle/>
          <a:p>
            <a:r>
              <a:rPr lang="nl-NL" smtClean="0"/>
              <a:t>Klik om de stijl te bewerken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5AF75731-58C9-4BAF-94B0-E33CEAE68049}" type="datetimeFigureOut">
              <a:rPr lang="nl-NL" smtClean="0"/>
              <a:t>1-2-2015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6836F98-47F1-4752-ABF4-F438C243E409}" type="slidenum">
              <a:rPr lang="nl-NL" smtClean="0"/>
              <a:t>‹nr.›</a:t>
            </a:fld>
            <a:endParaRPr lang="nl-NL"/>
          </a:p>
        </p:txBody>
      </p:sp>
      <p:sp>
        <p:nvSpPr>
          <p:cNvPr id="10" name="Title 9"/>
          <p:cNvSpPr>
            <a:spLocks noGrp="1"/>
          </p:cNvSpPr>
          <p:nvPr>
            <p:ph type="title"/>
          </p:nvPr>
        </p:nvSpPr>
        <p:spPr/>
        <p:txBody>
          <a:bodyPr/>
          <a:lstStyle/>
          <a:p>
            <a:r>
              <a:rPr lang="nl-NL" smtClean="0"/>
              <a:t>Klik om de stijl te bewerken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AF75731-58C9-4BAF-94B0-E33CEAE68049}" type="datetimeFigureOut">
              <a:rPr lang="nl-NL" smtClean="0"/>
              <a:t>1-2-2015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6836F98-47F1-4752-ABF4-F438C243E409}" type="slidenum">
              <a:rPr lang="nl-NL" smtClean="0"/>
              <a:t>‹nr.›</a:t>
            </a:fld>
            <a:endParaRPr lang="nl-NL"/>
          </a:p>
        </p:txBody>
      </p:sp>
      <p:sp>
        <p:nvSpPr>
          <p:cNvPr id="6" name="Title 5"/>
          <p:cNvSpPr>
            <a:spLocks noGrp="1"/>
          </p:cNvSpPr>
          <p:nvPr>
            <p:ph type="title"/>
          </p:nvPr>
        </p:nvSpPr>
        <p:spPr/>
        <p:txBody>
          <a:bodyPr/>
          <a:lstStyle/>
          <a:p>
            <a:r>
              <a:rPr lang="nl-NL" smtClean="0"/>
              <a:t>Klik om de stijl te bewerken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AF75731-58C9-4BAF-94B0-E33CEAE68049}" type="datetimeFigureOut">
              <a:rPr lang="nl-NL" smtClean="0"/>
              <a:t>1-2-2015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6836F98-47F1-4752-ABF4-F438C243E409}"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5AF75731-58C9-4BAF-94B0-E33CEAE68049}" type="datetimeFigureOut">
              <a:rPr lang="nl-NL" smtClean="0"/>
              <a:t>1-2-2015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6836F98-47F1-4752-ABF4-F438C243E409}" type="slidenum">
              <a:rPr lang="nl-NL" smtClean="0"/>
              <a:t>‹nr.›</a:t>
            </a:fld>
            <a:endParaRPr lang="nl-NL"/>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nl-NL" smtClean="0"/>
              <a:t>Klik om de stijl te bewerken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5AF75731-58C9-4BAF-94B0-E33CEAE68049}" type="datetimeFigureOut">
              <a:rPr lang="nl-NL" smtClean="0"/>
              <a:t>1-2-2015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6836F98-47F1-4752-ABF4-F438C243E409}" type="slidenum">
              <a:rPr lang="nl-NL" smtClean="0"/>
              <a:t>‹nr.›</a:t>
            </a:fld>
            <a:endParaRPr lang="nl-NL"/>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nl-NL" smtClean="0"/>
              <a:t>Klik om de stijl te bewerken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nl-NL" smtClean="0"/>
              <a:t>Klik om de stijl te bewerken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AF75731-58C9-4BAF-94B0-E33CEAE68049}" type="datetimeFigureOut">
              <a:rPr lang="nl-NL" smtClean="0"/>
              <a:t>1-2-2015</a:t>
            </a:fld>
            <a:endParaRPr lang="nl-NL"/>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nl-NL"/>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06836F98-47F1-4752-ABF4-F438C243E409}"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normAutofit/>
          </a:bodyPr>
          <a:lstStyle/>
          <a:p>
            <a:r>
              <a:rPr lang="nl-NL" sz="1600" dirty="0" err="1" smtClean="0"/>
              <a:t>Gomarus</a:t>
            </a:r>
            <a:r>
              <a:rPr lang="nl-NL" sz="1600" dirty="0" smtClean="0"/>
              <a:t> College</a:t>
            </a:r>
          </a:p>
          <a:p>
            <a:r>
              <a:rPr lang="nl-NL" sz="1600" dirty="0" smtClean="0"/>
              <a:t>29 januari 2015</a:t>
            </a:r>
            <a:endParaRPr lang="nl-NL" sz="1600" dirty="0"/>
          </a:p>
        </p:txBody>
      </p:sp>
      <p:sp>
        <p:nvSpPr>
          <p:cNvPr id="2" name="Titel 1"/>
          <p:cNvSpPr>
            <a:spLocks noGrp="1"/>
          </p:cNvSpPr>
          <p:nvPr>
            <p:ph type="title"/>
          </p:nvPr>
        </p:nvSpPr>
        <p:spPr/>
        <p:txBody>
          <a:bodyPr/>
          <a:lstStyle/>
          <a:p>
            <a:r>
              <a:rPr lang="nl-NL" dirty="0" smtClean="0"/>
              <a:t>Werken in het buitenland</a:t>
            </a:r>
            <a:endParaRPr lang="nl-NL" dirty="0"/>
          </a:p>
        </p:txBody>
      </p:sp>
    </p:spTree>
    <p:extLst>
      <p:ext uri="{BB962C8B-B14F-4D97-AF65-F5344CB8AC3E}">
        <p14:creationId xmlns:p14="http://schemas.microsoft.com/office/powerpoint/2010/main" val="99162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NL" dirty="0" smtClean="0"/>
          </a:p>
          <a:p>
            <a:r>
              <a:rPr lang="nl-NL" dirty="0" smtClean="0"/>
              <a:t>Ethiopië 2012</a:t>
            </a:r>
          </a:p>
          <a:p>
            <a:r>
              <a:rPr lang="nl-NL" dirty="0" smtClean="0"/>
              <a:t>Zuid-Afrika 2014</a:t>
            </a:r>
          </a:p>
          <a:p>
            <a:r>
              <a:rPr lang="nl-NL" dirty="0" smtClean="0"/>
              <a:t>Internationale Betrekkingen en Internationale Organisaties</a:t>
            </a:r>
            <a:endParaRPr lang="nl-NL" dirty="0"/>
          </a:p>
        </p:txBody>
      </p:sp>
      <p:sp>
        <p:nvSpPr>
          <p:cNvPr id="3" name="Titel 2"/>
          <p:cNvSpPr>
            <a:spLocks noGrp="1"/>
          </p:cNvSpPr>
          <p:nvPr>
            <p:ph type="title"/>
          </p:nvPr>
        </p:nvSpPr>
        <p:spPr/>
        <p:txBody>
          <a:bodyPr/>
          <a:lstStyle/>
          <a:p>
            <a:r>
              <a:rPr lang="nl-NL" dirty="0" smtClean="0"/>
              <a:t>Voorstellen</a:t>
            </a:r>
            <a:endParaRPr lang="nl-NL"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8175" y="3364430"/>
            <a:ext cx="7867650"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780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Stap 1: de knoop doorhakken</a:t>
            </a:r>
            <a:endParaRPr lang="nl-NL" dirty="0"/>
          </a:p>
        </p:txBody>
      </p:sp>
      <p:pic>
        <p:nvPicPr>
          <p:cNvPr id="2050"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23528" y="1772816"/>
            <a:ext cx="3166657" cy="2374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5794"/>
          <a:stretch/>
        </p:blipFill>
        <p:spPr bwMode="auto">
          <a:xfrm>
            <a:off x="2458768" y="3933056"/>
            <a:ext cx="2400342" cy="242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6056" y="1823292"/>
            <a:ext cx="3559557" cy="2669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37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NL" dirty="0" smtClean="0"/>
          </a:p>
          <a:p>
            <a:r>
              <a:rPr lang="nl-NL" dirty="0" smtClean="0"/>
              <a:t>Welke organisatie?</a:t>
            </a:r>
          </a:p>
          <a:p>
            <a:r>
              <a:rPr lang="nl-NL" dirty="0" smtClean="0"/>
              <a:t>Welk land?</a:t>
            </a:r>
          </a:p>
          <a:p>
            <a:r>
              <a:rPr lang="nl-NL" dirty="0" smtClean="0"/>
              <a:t>Welk project?</a:t>
            </a:r>
          </a:p>
          <a:p>
            <a:r>
              <a:rPr lang="nl-NL" dirty="0" smtClean="0"/>
              <a:t>Welke tijdsduur?</a:t>
            </a:r>
            <a:endParaRPr lang="nl-NL" dirty="0"/>
          </a:p>
        </p:txBody>
      </p:sp>
      <p:sp>
        <p:nvSpPr>
          <p:cNvPr id="3" name="Titel 2"/>
          <p:cNvSpPr>
            <a:spLocks noGrp="1"/>
          </p:cNvSpPr>
          <p:nvPr>
            <p:ph type="title"/>
          </p:nvPr>
        </p:nvSpPr>
        <p:spPr/>
        <p:txBody>
          <a:bodyPr/>
          <a:lstStyle/>
          <a:p>
            <a:r>
              <a:rPr lang="nl-NL" dirty="0" smtClean="0"/>
              <a:t>Stap 2: keuzes, keuzes, keuzes</a:t>
            </a:r>
            <a:endParaRPr lang="nl-NL" dirty="0"/>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0692" y="4000438"/>
            <a:ext cx="3169260" cy="237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2191363"/>
            <a:ext cx="3944937" cy="29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5296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Stap 3: voorbereidingen</a:t>
            </a:r>
            <a:endParaRPr lang="nl-NL" dirty="0"/>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95736" y="1844822"/>
            <a:ext cx="6552728" cy="263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395536" y="4293096"/>
            <a:ext cx="2808312" cy="210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44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Stap 4: je tijd in het buitenland</a:t>
            </a:r>
            <a:endParaRPr lang="nl-NL" dirty="0"/>
          </a:p>
        </p:txBody>
      </p:sp>
      <p:pic>
        <p:nvPicPr>
          <p:cNvPr id="5122"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51520" y="1945178"/>
            <a:ext cx="3744416"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55976" y="3068960"/>
            <a:ext cx="4492080" cy="3369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4568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Stap 5: terugkomst</a:t>
            </a:r>
            <a:endParaRPr lang="nl-NL" dirty="0"/>
          </a:p>
        </p:txBody>
      </p:sp>
      <p:pic>
        <p:nvPicPr>
          <p:cNvPr id="614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95536" y="1916831"/>
            <a:ext cx="4536504" cy="3402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92080" y="3861048"/>
            <a:ext cx="3278155" cy="2458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4411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1259632" y="4437112"/>
            <a:ext cx="5416625" cy="781824"/>
          </a:xfrm>
        </p:spPr>
        <p:txBody>
          <a:bodyPr>
            <a:noAutofit/>
          </a:bodyPr>
          <a:lstStyle/>
          <a:p>
            <a:pPr algn="r"/>
            <a:r>
              <a:rPr lang="nl-NL" sz="2800" dirty="0" smtClean="0"/>
              <a:t>iris.vanderheide@hotmail.com</a:t>
            </a:r>
            <a:endParaRPr lang="nl-NL" sz="2800" dirty="0"/>
          </a:p>
        </p:txBody>
      </p:sp>
      <p:sp>
        <p:nvSpPr>
          <p:cNvPr id="3" name="Titel 2"/>
          <p:cNvSpPr>
            <a:spLocks noGrp="1"/>
          </p:cNvSpPr>
          <p:nvPr>
            <p:ph type="title"/>
          </p:nvPr>
        </p:nvSpPr>
        <p:spPr>
          <a:xfrm>
            <a:off x="395536" y="2852936"/>
            <a:ext cx="6324600" cy="1645920"/>
          </a:xfrm>
        </p:spPr>
        <p:txBody>
          <a:bodyPr/>
          <a:lstStyle/>
          <a:p>
            <a:r>
              <a:rPr lang="nl-NL" b="1" cap="none" dirty="0" smtClean="0"/>
              <a:t>Dank voor jullie aandacht!</a:t>
            </a:r>
            <a:endParaRPr lang="nl-NL" b="1" cap="none" dirty="0"/>
          </a:p>
        </p:txBody>
      </p:sp>
    </p:spTree>
    <p:extLst>
      <p:ext uri="{BB962C8B-B14F-4D97-AF65-F5344CB8AC3E}">
        <p14:creationId xmlns:p14="http://schemas.microsoft.com/office/powerpoint/2010/main" val="24106862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ster">
  <a:themeElements>
    <a:clrScheme name="Raster">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Raster">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Raster">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84</TotalTime>
  <Words>1508</Words>
  <Application>Microsoft Office PowerPoint</Application>
  <PresentationFormat>Diavoorstelling (4:3)</PresentationFormat>
  <Paragraphs>46</Paragraphs>
  <Slides>8</Slides>
  <Notes>7</Notes>
  <HiddenSlides>0</HiddenSlides>
  <MMClips>0</MMClips>
  <ScaleCrop>false</ScaleCrop>
  <HeadingPairs>
    <vt:vector size="4" baseType="variant">
      <vt:variant>
        <vt:lpstr>Thema</vt:lpstr>
      </vt:variant>
      <vt:variant>
        <vt:i4>1</vt:i4>
      </vt:variant>
      <vt:variant>
        <vt:lpstr>Diatitels</vt:lpstr>
      </vt:variant>
      <vt:variant>
        <vt:i4>8</vt:i4>
      </vt:variant>
    </vt:vector>
  </HeadingPairs>
  <TitlesOfParts>
    <vt:vector size="9" baseType="lpstr">
      <vt:lpstr>Raster</vt:lpstr>
      <vt:lpstr>Werken in het buitenland</vt:lpstr>
      <vt:lpstr>Voorstellen</vt:lpstr>
      <vt:lpstr>Stap 1: de knoop doorhakken</vt:lpstr>
      <vt:lpstr>Stap 2: keuzes, keuzes, keuzes</vt:lpstr>
      <vt:lpstr>Stap 3: voorbereidingen</vt:lpstr>
      <vt:lpstr>Stap 4: je tijd in het buitenland</vt:lpstr>
      <vt:lpstr>Stap 5: terugkomst</vt:lpstr>
      <vt:lpstr>Dank voor jullie aandacht!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Werken in het buiteland</dc:title>
  <dc:creator>Iris van der Heide</dc:creator>
  <cp:lastModifiedBy>Iris van der Heide</cp:lastModifiedBy>
  <cp:revision>10</cp:revision>
  <dcterms:created xsi:type="dcterms:W3CDTF">2015-01-29T10:05:24Z</dcterms:created>
  <dcterms:modified xsi:type="dcterms:W3CDTF">2015-02-01T13:27:16Z</dcterms:modified>
</cp:coreProperties>
</file>