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How to do A presentation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Date : December 8, 2010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Movement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99038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Appropriately and with purpose – lean forward or back, walk around if necessary, sit or stand</a:t>
            </a:r>
          </a:p>
          <a:p>
            <a:pPr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use too many hand movements, it can be distracting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Natural &amp; they should compliment your words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Stand still to make an important point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Always face the audience when speaking. Stop speaking if you need to turn around and write a note or change the slide. 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Body Postures  - Do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5334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Stand Straight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Eye contact 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Be relaxed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Hands by your side or moving as necessary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Smile (as necessary)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Just let your body react to how you feel (don’t be over emotional)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Be your self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Confidence 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Body Postures – Don’t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686800" cy="4525963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keep your hands in your pockets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keep them behind your back like you are out for a stroll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keep your arms crossed 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put your hands in figs-leaf position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How to prepare for presentation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Practice a lot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Act it out (Family, Friends)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Time each session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Memorize your speech so it sounds natural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Think the thought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Check the equipment is working properly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Check spellings 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Focus 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How to handle A tough situation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Know your presentation and topic well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Don’t fight for facts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Allow participants to share (preferably after the speech)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Ask questions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Answer clearly </a:t>
            </a:r>
          </a:p>
          <a:p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If you don’t know say “I don’t know but I will find out for you” </a:t>
            </a:r>
          </a:p>
          <a:p>
            <a:pPr>
              <a:buNone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Learnt how to prepare presentation</a:t>
            </a:r>
          </a:p>
          <a:p>
            <a:endParaRPr lang="en-US" dirty="0" smtClean="0"/>
          </a:p>
          <a:p>
            <a:r>
              <a:rPr lang="en-US" dirty="0" smtClean="0"/>
              <a:t>How to give presentation (Do’s &amp; Don’t)</a:t>
            </a:r>
          </a:p>
          <a:p>
            <a:endParaRPr lang="en-US" dirty="0" smtClean="0"/>
          </a:p>
          <a:p>
            <a:r>
              <a:rPr lang="en-US" dirty="0" smtClean="0"/>
              <a:t>How to handle difficult situation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Thank you  for listening attentively </a:t>
            </a:r>
          </a:p>
          <a:p>
            <a:pPr algn="ctr"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Any questions?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Outline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4162"/>
            <a:ext cx="8686800" cy="4525963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Introduction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How to prepare a presentation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Delivery and Body Language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Conclusion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Introduction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686800" cy="47704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Title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Lay out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Bullets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Font &amp; font size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 of Diagrams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Slides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Body language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to prepare for a presentation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Replaying questions 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36637"/>
            <a:ext cx="8305800" cy="574516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The number of slides depends on the topic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Reason, purpose for PPT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Less text on the slides and more bullets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Keep it interesting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Use it well</a:t>
            </a:r>
          </a:p>
          <a:p>
            <a:pPr>
              <a:buNone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					Layout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Consistency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Color (Dark, Light, Four color)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Animation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Transition Sound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Transition Speed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36602"/>
            <a:ext cx="502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Slides </a:t>
            </a:r>
            <a:endParaRPr lang="en-IN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781800" cy="838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Title and Bullets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7500" lnSpcReduction="20000"/>
          </a:bodyPr>
          <a:lstStyle/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Main Title 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Sub Title 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Use the same bullet types for titles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For sub titles they can be different ones</a:t>
            </a:r>
          </a:p>
          <a:p>
            <a:endParaRPr lang="en-US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8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Font and font size</a:t>
            </a:r>
          </a:p>
          <a:p>
            <a:pPr>
              <a:buNone/>
            </a:pPr>
            <a:endParaRPr lang="en-US" sz="3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Title 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Sub title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Sub points 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Consistency </a:t>
            </a:r>
          </a:p>
          <a:p>
            <a:pPr>
              <a:buNone/>
            </a:pPr>
            <a:endParaRPr lang="en-US" sz="39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Use of Diagram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3810000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Graph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Flow Chart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Pictorial</a:t>
            </a:r>
          </a:p>
          <a:p>
            <a:pPr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Movie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Body Language – Great Delivery 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754563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Voice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Language use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Movement </a:t>
            </a:r>
          </a:p>
          <a:p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Body posture 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Voice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sz="3000" smtClean="0">
                <a:latin typeface="Arial" pitchFamily="34" charset="0"/>
                <a:cs typeface="Arial" pitchFamily="34" charset="0"/>
              </a:rPr>
              <a:t>Natural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Appropriate tone (modulating not mono-tone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Loud  enough (size of the room and use of mike)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Make it livelier (put energy in to the delivery)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Clear  pronunciation (say each word slowly and clearly)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Don’t repeat words 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Be clear about your progression from one point to the next</a:t>
            </a:r>
          </a:p>
          <a:p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Language Use 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686800" cy="47545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Use short sentences but not short forms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Use simple words of explanation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Do not blindly read the words in the presentation, explain them clearly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Stop at the end of a sentence that needs to make a specific point, allow it to sink in to the audience mind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Speak in a language understood by all (if not then have it translated as necessary)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Give appropriate examples </a:t>
            </a:r>
          </a:p>
          <a:p>
            <a:r>
              <a:rPr lang="en-US" sz="3000" dirty="0" smtClean="0">
                <a:latin typeface="Arial" pitchFamily="34" charset="0"/>
                <a:cs typeface="Arial" pitchFamily="34" charset="0"/>
              </a:rPr>
              <a:t>Talk with relevance to the topic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442</TotalTime>
  <Words>517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Trek</vt:lpstr>
      <vt:lpstr>How to do A presentation </vt:lpstr>
      <vt:lpstr>Outline </vt:lpstr>
      <vt:lpstr>Introduction </vt:lpstr>
      <vt:lpstr>Slide 4</vt:lpstr>
      <vt:lpstr>Title and Bullets </vt:lpstr>
      <vt:lpstr>Use of Diagram </vt:lpstr>
      <vt:lpstr>Body Language – Great Delivery  </vt:lpstr>
      <vt:lpstr>Voice </vt:lpstr>
      <vt:lpstr>Language Use </vt:lpstr>
      <vt:lpstr>Movement </vt:lpstr>
      <vt:lpstr>Body Postures  - Do</vt:lpstr>
      <vt:lpstr>Body Postures – Don’t </vt:lpstr>
      <vt:lpstr> How to prepare for presentation  </vt:lpstr>
      <vt:lpstr>How to handle A tough situation </vt:lpstr>
      <vt:lpstr>Conclusion 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the presentation </dc:title>
  <dc:creator>REALITY TOURS</dc:creator>
  <cp:lastModifiedBy>WELCOME</cp:lastModifiedBy>
  <cp:revision>117</cp:revision>
  <dcterms:created xsi:type="dcterms:W3CDTF">2006-08-16T00:00:00Z</dcterms:created>
  <dcterms:modified xsi:type="dcterms:W3CDTF">2012-04-04T11:42:49Z</dcterms:modified>
</cp:coreProperties>
</file>