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521-3E33-47C9-B157-03F9E288F182}" type="datetimeFigureOut">
              <a:rPr lang="nl-NL" smtClean="0"/>
              <a:t>31-8-2014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22D7-C280-44F5-A570-CEC2CE98B2CA}" type="slidenum">
              <a:rPr lang="nl-NL" smtClean="0"/>
              <a:t>‹#›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521-3E33-47C9-B157-03F9E288F182}" type="datetimeFigureOut">
              <a:rPr lang="nl-NL" smtClean="0"/>
              <a:t>31-8-2014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22D7-C280-44F5-A570-CEC2CE98B2CA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521-3E33-47C9-B157-03F9E288F182}" type="datetimeFigureOut">
              <a:rPr lang="nl-NL" smtClean="0"/>
              <a:t>31-8-2014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22D7-C280-44F5-A570-CEC2CE98B2CA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521-3E33-47C9-B157-03F9E288F182}" type="datetimeFigureOut">
              <a:rPr lang="nl-NL" smtClean="0"/>
              <a:t>31-8-2014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22D7-C280-44F5-A570-CEC2CE98B2CA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521-3E33-47C9-B157-03F9E288F182}" type="datetimeFigureOut">
              <a:rPr lang="nl-NL" smtClean="0"/>
              <a:t>31-8-2014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22D7-C280-44F5-A570-CEC2CE98B2CA}" type="slidenum">
              <a:rPr lang="nl-NL" smtClean="0"/>
              <a:t>‹#›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521-3E33-47C9-B157-03F9E288F182}" type="datetimeFigureOut">
              <a:rPr lang="nl-NL" smtClean="0"/>
              <a:t>31-8-2014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22D7-C280-44F5-A570-CEC2CE98B2CA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521-3E33-47C9-B157-03F9E288F182}" type="datetimeFigureOut">
              <a:rPr lang="nl-NL" smtClean="0"/>
              <a:t>31-8-2014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22D7-C280-44F5-A570-CEC2CE98B2CA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521-3E33-47C9-B157-03F9E288F182}" type="datetimeFigureOut">
              <a:rPr lang="nl-NL" smtClean="0"/>
              <a:t>31-8-2014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22D7-C280-44F5-A570-CEC2CE98B2CA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521-3E33-47C9-B157-03F9E288F182}" type="datetimeFigureOut">
              <a:rPr lang="nl-NL" smtClean="0"/>
              <a:t>31-8-2014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22D7-C280-44F5-A570-CEC2CE98B2CA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521-3E33-47C9-B157-03F9E288F182}" type="datetimeFigureOut">
              <a:rPr lang="nl-NL" smtClean="0"/>
              <a:t>31-8-2014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22D7-C280-44F5-A570-CEC2CE98B2CA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521-3E33-47C9-B157-03F9E288F182}" type="datetimeFigureOut">
              <a:rPr lang="nl-NL" smtClean="0"/>
              <a:t>31-8-2014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D122D7-C280-44F5-A570-CEC2CE98B2CA}" type="slidenum">
              <a:rPr lang="nl-NL" smtClean="0"/>
              <a:t>‹#›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D02521-3E33-47C9-B157-03F9E288F182}" type="datetimeFigureOut">
              <a:rPr lang="nl-NL" smtClean="0"/>
              <a:t>31-8-2014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D122D7-C280-44F5-A570-CEC2CE98B2CA}" type="slidenum">
              <a:rPr lang="nl-NL" smtClean="0"/>
              <a:t>‹#›</a:t>
            </a:fld>
            <a:endParaRPr lang="nl-N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Documents%20and%20Settings\Amsterdam%20Noord\Bureaublad\Afrika\pictures\the%20kids\MOV09788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/>
          <a:lstStyle/>
          <a:p>
            <a:r>
              <a:rPr lang="nl-NL" dirty="0" smtClean="0"/>
              <a:t>Freestyling boys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MOV09788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051720" y="2276872"/>
            <a:ext cx="4980384" cy="3735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2</Words>
  <Application>Microsoft Office PowerPoint</Application>
  <PresentationFormat>On-screen Show (4:3)</PresentationFormat>
  <Paragraphs>1</Paragraphs>
  <Slides>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Freestyling boys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Freestyling boys</dc:title>
  <dc:creator>Uw gebruikersnaam</dc:creator>
  <cp:lastModifiedBy>Uw gebruikersnaam</cp:lastModifiedBy>
  <cp:revision>1</cp:revision>
  <dcterms:created xsi:type="dcterms:W3CDTF">2014-08-31T08:22:25Z</dcterms:created>
  <dcterms:modified xsi:type="dcterms:W3CDTF">2014-08-31T08:25:51Z</dcterms:modified>
</cp:coreProperties>
</file>