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01E2-1B40-4681-BFB1-41C24CDF32D1}" type="datetimeFigureOut">
              <a:rPr lang="nl-NL" smtClean="0"/>
              <a:t>20-2-2014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4C3E-C06D-4498-A448-58458322B057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nl-NL" dirty="0" smtClean="0"/>
              <a:t>INDIA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SAM_2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3101299" cy="446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Ziekenhuis: Nallam Kliniek</a:t>
            </a:r>
            <a:endParaRPr lang="nl-NL" dirty="0"/>
          </a:p>
        </p:txBody>
      </p:sp>
      <p:pic>
        <p:nvPicPr>
          <p:cNvPr id="4" name="Content Placeholder 3" descr="DSC_0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340769"/>
            <a:ext cx="3564396" cy="2376264"/>
          </a:xfrm>
        </p:spPr>
      </p:pic>
      <p:pic>
        <p:nvPicPr>
          <p:cNvPr id="5" name="Picture 4" descr="DSC_0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429"/>
            <a:ext cx="3600400" cy="2400267"/>
          </a:xfrm>
          <a:prstGeom prst="rect">
            <a:avLst/>
          </a:prstGeom>
        </p:spPr>
      </p:pic>
      <p:pic>
        <p:nvPicPr>
          <p:cNvPr id="6" name="Picture 5" descr="DSC_0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05064"/>
            <a:ext cx="3707904" cy="2471936"/>
          </a:xfrm>
          <a:prstGeom prst="rect">
            <a:avLst/>
          </a:prstGeom>
        </p:spPr>
      </p:pic>
      <p:pic>
        <p:nvPicPr>
          <p:cNvPr id="7" name="Picture 6" descr="DSC_0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3707904" cy="247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Janani Huis </a:t>
            </a:r>
            <a:endParaRPr lang="nl-NL" dirty="0"/>
          </a:p>
        </p:txBody>
      </p:sp>
      <p:pic>
        <p:nvPicPr>
          <p:cNvPr id="4" name="Content Placeholder 3" descr="stapelbedj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005064"/>
            <a:ext cx="3555335" cy="2664296"/>
          </a:xfrm>
        </p:spPr>
      </p:pic>
      <p:pic>
        <p:nvPicPr>
          <p:cNvPr id="5" name="Picture 4" descr="994075_180625028805585_78892306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888432" cy="2592288"/>
          </a:xfrm>
          <a:prstGeom prst="rect">
            <a:avLst/>
          </a:prstGeom>
        </p:spPr>
      </p:pic>
      <p:pic>
        <p:nvPicPr>
          <p:cNvPr id="6" name="Picture 5" descr="1505551_181870438681044_98670060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05064"/>
            <a:ext cx="3491880" cy="2618910"/>
          </a:xfrm>
          <a:prstGeom prst="rect">
            <a:avLst/>
          </a:prstGeom>
        </p:spPr>
      </p:pic>
      <p:pic>
        <p:nvPicPr>
          <p:cNvPr id="7" name="Picture 6" descr="1470369_181870592014362_171944202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268760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Janani Huis</a:t>
            </a:r>
            <a:endParaRPr lang="nl-NL" dirty="0"/>
          </a:p>
        </p:txBody>
      </p:sp>
      <p:pic>
        <p:nvPicPr>
          <p:cNvPr id="4" name="Content Placeholder 3" descr="theeservies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1533" y="1652803"/>
            <a:ext cx="3648405" cy="2736304"/>
          </a:xfrm>
        </p:spPr>
      </p:pic>
      <p:pic>
        <p:nvPicPr>
          <p:cNvPr id="5" name="Picture 4" descr="DSC_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96752"/>
            <a:ext cx="3780420" cy="2520280"/>
          </a:xfrm>
          <a:prstGeom prst="rect">
            <a:avLst/>
          </a:prstGeom>
        </p:spPr>
      </p:pic>
      <p:pic>
        <p:nvPicPr>
          <p:cNvPr id="6" name="Picture 5" descr="puzzelen met de nieuwe puzz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861048"/>
            <a:ext cx="3960440" cy="264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Avondschool</a:t>
            </a:r>
            <a:endParaRPr lang="nl-NL" dirty="0"/>
          </a:p>
        </p:txBody>
      </p:sp>
      <p:pic>
        <p:nvPicPr>
          <p:cNvPr id="4" name="Content Placeholder 3" descr="1512345_182144075320347_80990390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3264363" cy="2448272"/>
          </a:xfrm>
        </p:spPr>
      </p:pic>
      <p:pic>
        <p:nvPicPr>
          <p:cNvPr id="5" name="Picture 4" descr="1487387_184089918459096_188679601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3240360" cy="2430270"/>
          </a:xfrm>
          <a:prstGeom prst="rect">
            <a:avLst/>
          </a:prstGeom>
        </p:spPr>
      </p:pic>
      <p:pic>
        <p:nvPicPr>
          <p:cNvPr id="6" name="Picture 5" descr="1461576_184118321789589_25356358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861048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Avondschool</a:t>
            </a:r>
            <a:endParaRPr lang="nl-NL" dirty="0"/>
          </a:p>
        </p:txBody>
      </p:sp>
      <p:pic>
        <p:nvPicPr>
          <p:cNvPr id="4" name="Content Placeholder 3" descr="1472873_184118048456283_17836131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268760"/>
            <a:ext cx="3168352" cy="2376264"/>
          </a:xfrm>
        </p:spPr>
      </p:pic>
      <p:pic>
        <p:nvPicPr>
          <p:cNvPr id="5" name="Picture 4" descr="1533832_192449220956499_170030124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789040"/>
            <a:ext cx="4608512" cy="2702701"/>
          </a:xfrm>
          <a:prstGeom prst="rect">
            <a:avLst/>
          </a:prstGeom>
        </p:spPr>
      </p:pic>
      <p:pic>
        <p:nvPicPr>
          <p:cNvPr id="6" name="Picture 5" descr="1476145_184118058456282_18089670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namens....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Narmeda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Janet </a:t>
            </a:r>
            <a:endParaRPr lang="nl-NL" dirty="0"/>
          </a:p>
        </p:txBody>
      </p:sp>
      <p:pic>
        <p:nvPicPr>
          <p:cNvPr id="6" name="Content Placeholder 3" descr="DSC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3384376" cy="2256251"/>
          </a:xfrm>
          <a:prstGeom prst="rect">
            <a:avLst/>
          </a:prstGeom>
        </p:spPr>
      </p:pic>
      <p:pic>
        <p:nvPicPr>
          <p:cNvPr id="7" name="Picture 6" descr="1524664_181868368681251_139699854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933056"/>
            <a:ext cx="34563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Sangeetha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Nevitha  </a:t>
            </a:r>
            <a:endParaRPr lang="nl-NL" dirty="0"/>
          </a:p>
        </p:txBody>
      </p:sp>
      <p:pic>
        <p:nvPicPr>
          <p:cNvPr id="7" name="Picture 6" descr="1471781_181589562042465_15153168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3320" y="1556792"/>
            <a:ext cx="3240360" cy="2160240"/>
          </a:xfrm>
          <a:prstGeom prst="rect">
            <a:avLst/>
          </a:prstGeom>
        </p:spPr>
      </p:pic>
      <p:pic>
        <p:nvPicPr>
          <p:cNvPr id="8" name="Picture 7" descr="DSC_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05064"/>
            <a:ext cx="3599892" cy="239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5400" dirty="0" smtClean="0"/>
              <a:t>En alle andere kinderen!!!!! </a:t>
            </a:r>
            <a:endParaRPr lang="nl-N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ligt India?</a:t>
            </a:r>
            <a:endParaRPr lang="nl-NL" dirty="0"/>
          </a:p>
        </p:txBody>
      </p:sp>
      <p:pic>
        <p:nvPicPr>
          <p:cNvPr id="4" name="Content Placeholder 3" descr="Staatkundige_wereldkaart_310_Lowre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122335" cy="47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ligt India?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afstand tussen Nederland en India is 8000 km. </a:t>
            </a:r>
            <a:endParaRPr lang="nl-NL" dirty="0"/>
          </a:p>
          <a:p>
            <a:r>
              <a:rPr lang="nl-NL" dirty="0" smtClean="0"/>
              <a:t>Dit is ongeveer 9 uur vliegen.</a:t>
            </a:r>
          </a:p>
          <a:p>
            <a:r>
              <a:rPr lang="nl-NL" dirty="0" smtClean="0"/>
              <a:t>In Nederland wonen 17 miljoen mensen, in India 1,2 miljard mensen. </a:t>
            </a:r>
          </a:p>
          <a:p>
            <a:r>
              <a:rPr lang="nl-NL" dirty="0" smtClean="0"/>
              <a:t>In getallen is dat 17.000.000 en 1.200.000.000</a:t>
            </a:r>
          </a:p>
          <a:p>
            <a:r>
              <a:rPr lang="nl-NL" dirty="0" smtClean="0"/>
              <a:t>India is 88 keer zo groot als Nederland.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reis naar India</a:t>
            </a:r>
            <a:endParaRPr lang="nl-NL" dirty="0"/>
          </a:p>
        </p:txBody>
      </p:sp>
      <p:pic>
        <p:nvPicPr>
          <p:cNvPr id="4" name="Content Placeholder 3" descr="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365186" cy="4793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reis naar India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Pondicherry</a:t>
            </a:r>
          </a:p>
          <a:p>
            <a:r>
              <a:rPr lang="nl-NL" dirty="0" smtClean="0"/>
              <a:t>Huis voor kansarme meisjes: Janani Huis</a:t>
            </a:r>
          </a:p>
          <a:p>
            <a:r>
              <a:rPr lang="nl-NL" dirty="0" smtClean="0"/>
              <a:t>Avondschool</a:t>
            </a:r>
          </a:p>
          <a:p>
            <a:r>
              <a:rPr lang="nl-NL" dirty="0" smtClean="0"/>
              <a:t>Reizende dokters</a:t>
            </a:r>
          </a:p>
          <a:p>
            <a:r>
              <a:rPr lang="nl-NL" dirty="0" smtClean="0"/>
              <a:t>Kinderdagverblijf</a:t>
            </a:r>
          </a:p>
          <a:p>
            <a:r>
              <a:rPr lang="nl-NL" dirty="0" smtClean="0"/>
              <a:t>Ziekenhuis: Nallam kliniek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Pondicherry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Verkeer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Taal  </a:t>
            </a:r>
            <a:endParaRPr lang="nl-NL" dirty="0"/>
          </a:p>
        </p:txBody>
      </p:sp>
      <p:pic>
        <p:nvPicPr>
          <p:cNvPr id="6" name="Content Placeholder 3" descr="DSC_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3384376" cy="2256250"/>
          </a:xfrm>
          <a:prstGeom prst="rect">
            <a:avLst/>
          </a:prstGeom>
        </p:spPr>
      </p:pic>
      <p:pic>
        <p:nvPicPr>
          <p:cNvPr id="7" name="Picture 6" descr="DSC_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05064"/>
            <a:ext cx="3707904" cy="247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Pondicherry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Kleding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Dieren </a:t>
            </a:r>
            <a:endParaRPr lang="nl-NL" dirty="0"/>
          </a:p>
        </p:txBody>
      </p:sp>
      <p:pic>
        <p:nvPicPr>
          <p:cNvPr id="4" name="Picture 3" descr="DSC_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2916324" cy="1944216"/>
          </a:xfrm>
          <a:prstGeom prst="rect">
            <a:avLst/>
          </a:prstGeom>
        </p:spPr>
      </p:pic>
      <p:pic>
        <p:nvPicPr>
          <p:cNvPr id="5" name="Picture 4" descr="DSC_0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2951820" cy="1967880"/>
          </a:xfrm>
          <a:prstGeom prst="rect">
            <a:avLst/>
          </a:prstGeom>
        </p:spPr>
      </p:pic>
      <p:pic>
        <p:nvPicPr>
          <p:cNvPr id="6" name="Picture 5" descr="DSC_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956720"/>
            <a:ext cx="3240360" cy="2160240"/>
          </a:xfrm>
          <a:prstGeom prst="rect">
            <a:avLst/>
          </a:prstGeom>
        </p:spPr>
      </p:pic>
      <p:pic>
        <p:nvPicPr>
          <p:cNvPr id="7" name="Picture 6" descr="DSC_0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005064"/>
            <a:ext cx="3131840" cy="208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Reizende dokters</a:t>
            </a:r>
            <a:endParaRPr lang="nl-NL" dirty="0"/>
          </a:p>
        </p:txBody>
      </p:sp>
      <p:pic>
        <p:nvPicPr>
          <p:cNvPr id="4" name="Content Placeholder 3" descr="SAM_1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449357" cy="2587018"/>
          </a:xfrm>
        </p:spPr>
      </p:pic>
      <p:pic>
        <p:nvPicPr>
          <p:cNvPr id="5" name="Picture 4" descr="1512679_10152510024819622_11800267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1" y="1196752"/>
            <a:ext cx="3456385" cy="2592288"/>
          </a:xfrm>
          <a:prstGeom prst="rect">
            <a:avLst/>
          </a:prstGeom>
        </p:spPr>
      </p:pic>
      <p:pic>
        <p:nvPicPr>
          <p:cNvPr id="6" name="Picture 5" descr="1459904_10152415868964622_11514337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861048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Kinderdagverblijf</a:t>
            </a:r>
            <a:endParaRPr lang="nl-NL" dirty="0"/>
          </a:p>
        </p:txBody>
      </p:sp>
      <p:pic>
        <p:nvPicPr>
          <p:cNvPr id="4" name="Content Placeholder 3" descr="IMG_5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3398506" cy="2548880"/>
          </a:xfrm>
        </p:spPr>
      </p:pic>
      <p:pic>
        <p:nvPicPr>
          <p:cNvPr id="5" name="Picture 4" descr="IMG_5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456384" cy="2592288"/>
          </a:xfrm>
          <a:prstGeom prst="rect">
            <a:avLst/>
          </a:prstGeom>
        </p:spPr>
      </p:pic>
      <p:pic>
        <p:nvPicPr>
          <p:cNvPr id="6" name="Picture 5" descr="1456080_10152374022809622_13656475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933056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110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INDIA</vt:lpstr>
      <vt:lpstr>Waar ligt India?</vt:lpstr>
      <vt:lpstr>Waar ligt India?</vt:lpstr>
      <vt:lpstr>Mijn reis naar India</vt:lpstr>
      <vt:lpstr>Mijn reis naar India</vt:lpstr>
      <vt:lpstr>Pondicherry</vt:lpstr>
      <vt:lpstr>Pondicherry</vt:lpstr>
      <vt:lpstr>Reizende dokters</vt:lpstr>
      <vt:lpstr>Kinderdagverblijf</vt:lpstr>
      <vt:lpstr>Ziekenhuis: Nallam Kliniek</vt:lpstr>
      <vt:lpstr>Janani Huis </vt:lpstr>
      <vt:lpstr>Janani Huis</vt:lpstr>
      <vt:lpstr>Avondschool</vt:lpstr>
      <vt:lpstr>Avondschool</vt:lpstr>
      <vt:lpstr>Bedankt namens....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 verwijmeren</dc:creator>
  <cp:lastModifiedBy>han verwijmeren</cp:lastModifiedBy>
  <cp:revision>14</cp:revision>
  <dcterms:created xsi:type="dcterms:W3CDTF">2014-02-20T08:22:45Z</dcterms:created>
  <dcterms:modified xsi:type="dcterms:W3CDTF">2014-02-20T11:12:36Z</dcterms:modified>
</cp:coreProperties>
</file>