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8" d="100"/>
          <a:sy n="48" d="100"/>
        </p:scale>
        <p:origin x="-11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dirty="0" smtClean="0"/>
              <a:t>Stress Management  </a:t>
            </a:r>
            <a:endParaRPr lang="en-US" dirty="0"/>
          </a:p>
        </p:txBody>
      </p:sp>
      <p:pic>
        <p:nvPicPr>
          <p:cNvPr id="5" name="Picture 4" descr="Stress-ZebraStrip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1312" y="2181225"/>
            <a:ext cx="3381375" cy="421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stress management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health gets better – more energy and stamina </a:t>
            </a:r>
          </a:p>
          <a:p>
            <a:r>
              <a:rPr lang="en-US" dirty="0" smtClean="0"/>
              <a:t>Emotions stabilized – positive attitude, hopeful /happier </a:t>
            </a:r>
          </a:p>
          <a:p>
            <a:r>
              <a:rPr lang="en-US" dirty="0" smtClean="0"/>
              <a:t>Ability to focus improved  - able to earn and achieve    </a:t>
            </a:r>
          </a:p>
          <a:p>
            <a:endParaRPr lang="en-US" dirty="0"/>
          </a:p>
        </p:txBody>
      </p:sp>
      <p:pic>
        <p:nvPicPr>
          <p:cNvPr id="5" name="Picture 4" descr="T-Great-Ide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7600" y="2209800"/>
            <a:ext cx="1347787" cy="1382017"/>
          </a:xfrm>
          <a:prstGeom prst="rect">
            <a:avLst/>
          </a:prstGeom>
        </p:spPr>
      </p:pic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4876800"/>
            <a:ext cx="158115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Stress is the automatic response to any physical or mental demand placed on a person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Adrenaline is a chemical naturally produced in our body as a response to stress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Fight or flight responses is elicited     </a:t>
            </a:r>
          </a:p>
          <a:p>
            <a:endParaRPr lang="en-US" dirty="0"/>
          </a:p>
        </p:txBody>
      </p:sp>
      <p:pic>
        <p:nvPicPr>
          <p:cNvPr id="4" name="Picture 3" descr="N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4572000"/>
            <a:ext cx="167640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all stress bad?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830763"/>
          </a:xfrm>
        </p:spPr>
        <p:txBody>
          <a:bodyPr/>
          <a:lstStyle/>
          <a:p>
            <a:r>
              <a:rPr lang="en-US" dirty="0" smtClean="0"/>
              <a:t>Moderate level of stress may actually improve performance  and efficiency </a:t>
            </a:r>
          </a:p>
          <a:p>
            <a:endParaRPr lang="en-US" dirty="0" smtClean="0"/>
          </a:p>
          <a:p>
            <a:r>
              <a:rPr lang="en-US" dirty="0" smtClean="0"/>
              <a:t>Too little stress may result in boredom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Too much stress may cause an unproductive anxiety level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Identifying Stressors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2954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Situations, Activities, and relationships that  causes “trauma “ to one’s physical, emotional, or psychological self  </a:t>
            </a:r>
          </a:p>
          <a:p>
            <a:pPr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  <p:pic>
        <p:nvPicPr>
          <p:cNvPr id="4" name="Picture 3" descr="Stress_by_webslinger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743200"/>
            <a:ext cx="3048000" cy="3048000"/>
          </a:xfrm>
          <a:prstGeom prst="rect">
            <a:avLst/>
          </a:prstGeom>
        </p:spPr>
      </p:pic>
      <p:pic>
        <p:nvPicPr>
          <p:cNvPr id="5" name="Picture 4" descr="stress-and-sleep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781300"/>
            <a:ext cx="381000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School – homework, too much information, pressure during exams, unhealthy competition in class</a:t>
            </a:r>
          </a:p>
          <a:p>
            <a:r>
              <a:rPr lang="en-US" sz="2600" dirty="0" smtClean="0"/>
              <a:t>Work – deadlines, a pressuring boss, lazy colleagues, biting off more than you can chew</a:t>
            </a:r>
          </a:p>
          <a:p>
            <a:r>
              <a:rPr lang="en-US" sz="2600" dirty="0" smtClean="0"/>
              <a:t>Family – an unhappy spouse, bickering parents, troublesome children</a:t>
            </a:r>
          </a:p>
          <a:p>
            <a:r>
              <a:rPr lang="en-US" sz="2600" dirty="0" smtClean="0"/>
              <a:t>Relationship – inadequate communication, a needy partner</a:t>
            </a:r>
          </a:p>
          <a:p>
            <a:r>
              <a:rPr lang="en-US" sz="2600" dirty="0" smtClean="0"/>
              <a:t>Legal  - </a:t>
            </a:r>
          </a:p>
          <a:p>
            <a:r>
              <a:rPr lang="en-US" sz="2600" dirty="0" smtClean="0"/>
              <a:t>Finances – bills, fees, retirement</a:t>
            </a:r>
          </a:p>
          <a:p>
            <a:r>
              <a:rPr lang="en-US" sz="2600" dirty="0" smtClean="0"/>
              <a:t>Health /illness – ill health, physical or mental challenges</a:t>
            </a:r>
          </a:p>
          <a:p>
            <a:r>
              <a:rPr lang="en-US" sz="2600" dirty="0" smtClean="0"/>
              <a:t>Living situation – uncomfortable, unhygienic, living with in-laws</a:t>
            </a:r>
          </a:p>
          <a:p>
            <a:r>
              <a:rPr lang="en-US" sz="2600" dirty="0" smtClean="0"/>
              <a:t>Environment  - competitive, insecure, peer pressure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609600"/>
            <a:ext cx="3657600" cy="4953000"/>
          </a:xfrm>
        </p:spPr>
        <p:txBody>
          <a:bodyPr/>
          <a:lstStyle/>
          <a:p>
            <a:pPr>
              <a:buNone/>
            </a:pPr>
            <a:r>
              <a:rPr lang="en-US" sz="4400" dirty="0" smtClean="0"/>
              <a:t>Body</a:t>
            </a:r>
          </a:p>
          <a:p>
            <a:pPr>
              <a:buFontTx/>
              <a:buChar char="-"/>
            </a:pPr>
            <a:r>
              <a:rPr lang="en-US" dirty="0" smtClean="0"/>
              <a:t>Headaches</a:t>
            </a:r>
          </a:p>
          <a:p>
            <a:pPr>
              <a:buFontTx/>
              <a:buChar char="-"/>
            </a:pPr>
            <a:r>
              <a:rPr lang="en-US" dirty="0" smtClean="0"/>
              <a:t>Frequent illness</a:t>
            </a:r>
          </a:p>
          <a:p>
            <a:pPr>
              <a:buFontTx/>
              <a:buChar char="-"/>
            </a:pPr>
            <a:r>
              <a:rPr lang="en-US" dirty="0" smtClean="0"/>
              <a:t>Fatigue</a:t>
            </a:r>
          </a:p>
          <a:p>
            <a:pPr>
              <a:buFontTx/>
              <a:buChar char="-"/>
            </a:pPr>
            <a:r>
              <a:rPr lang="en-US" dirty="0" smtClean="0"/>
              <a:t>Muscle spasms</a:t>
            </a:r>
          </a:p>
          <a:p>
            <a:pPr>
              <a:buFontTx/>
              <a:buChar char="-"/>
            </a:pPr>
            <a:r>
              <a:rPr lang="en-US" dirty="0" smtClean="0"/>
              <a:t>Breathing problems</a:t>
            </a:r>
          </a:p>
          <a:p>
            <a:pPr>
              <a:buFontTx/>
              <a:buChar char="-"/>
            </a:pPr>
            <a:r>
              <a:rPr lang="en-US" dirty="0" smtClean="0"/>
              <a:t>Weight loss / gain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5029200" y="6096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400" dirty="0" smtClean="0"/>
              <a:t>Mind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Worrying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200" dirty="0" smtClean="0"/>
              <a:t>Impaired judgment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Indecision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200" dirty="0" smtClean="0"/>
              <a:t>Nightmares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Negativity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200" dirty="0" smtClean="0"/>
              <a:t>Muddled thinking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fear-fa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124200"/>
            <a:ext cx="1600200" cy="1551918"/>
          </a:xfrm>
          <a:prstGeom prst="rect">
            <a:avLst/>
          </a:prstGeom>
        </p:spPr>
      </p:pic>
      <p:pic>
        <p:nvPicPr>
          <p:cNvPr id="9" name="Picture 8" descr="confuse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4876800"/>
            <a:ext cx="1819275" cy="18764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609600" y="533400"/>
            <a:ext cx="35814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Emotions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Loss of confidence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200" dirty="0" smtClean="0"/>
              <a:t>Indifference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Alienation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200" dirty="0" smtClean="0"/>
              <a:t>Irritability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Fussy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200" dirty="0" smtClean="0"/>
              <a:t>Apprehension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181600" y="457200"/>
            <a:ext cx="35814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400" dirty="0" err="1" smtClean="0"/>
              <a:t>Behaviour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Accident prone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200" dirty="0" smtClean="0"/>
              <a:t>Loss of appetite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 eating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Insomnia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200" dirty="0" smtClean="0"/>
              <a:t>Drinking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Smoking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 descr="irritated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953000"/>
            <a:ext cx="1676400" cy="1676400"/>
          </a:xfrm>
          <a:prstGeom prst="rect">
            <a:avLst/>
          </a:prstGeom>
        </p:spPr>
      </p:pic>
      <p:pic>
        <p:nvPicPr>
          <p:cNvPr id="9" name="Picture 8" descr="worry-fac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4572000"/>
            <a:ext cx="1632421" cy="170497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Managing Stress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1"/>
            <a:ext cx="3810000" cy="50291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Stress Relief Strategies</a:t>
            </a:r>
          </a:p>
          <a:p>
            <a:r>
              <a:rPr lang="en-US" sz="2400" dirty="0" smtClean="0"/>
              <a:t>Take a nap</a:t>
            </a:r>
          </a:p>
          <a:p>
            <a:r>
              <a:rPr lang="en-US" sz="2400" dirty="0" smtClean="0"/>
              <a:t>Eat well</a:t>
            </a:r>
          </a:p>
          <a:p>
            <a:r>
              <a:rPr lang="en-US" sz="2400" dirty="0" smtClean="0"/>
              <a:t>Get organized</a:t>
            </a:r>
          </a:p>
          <a:p>
            <a:r>
              <a:rPr lang="en-US" sz="2400" dirty="0" smtClean="0"/>
              <a:t>Set a realistic goal</a:t>
            </a:r>
          </a:p>
          <a:p>
            <a:r>
              <a:rPr lang="en-US" sz="2400" dirty="0" smtClean="0"/>
              <a:t>Develop a work flow</a:t>
            </a:r>
          </a:p>
          <a:p>
            <a:r>
              <a:rPr lang="en-US" sz="2400" dirty="0" smtClean="0"/>
              <a:t>Stay involved</a:t>
            </a:r>
          </a:p>
          <a:p>
            <a:r>
              <a:rPr lang="en-US" sz="2400" dirty="0" smtClean="0"/>
              <a:t>Take a break</a:t>
            </a:r>
          </a:p>
          <a:p>
            <a:r>
              <a:rPr lang="en-US" sz="2400" dirty="0" smtClean="0"/>
              <a:t>Exercise</a:t>
            </a:r>
          </a:p>
          <a:p>
            <a:r>
              <a:rPr lang="en-US" sz="2400" dirty="0" smtClean="0"/>
              <a:t>Laugh it off</a:t>
            </a:r>
          </a:p>
          <a:p>
            <a:r>
              <a:rPr lang="en-US" sz="2400" dirty="0" smtClean="0"/>
              <a:t>PUT THE GLASS DOWN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4" name="Picture 3" descr="BeforeWorkAfterWork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3810000"/>
            <a:ext cx="3810000" cy="259112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05400" y="1473874"/>
            <a:ext cx="3657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 smtClean="0"/>
              <a:t>- Yoga  </a:t>
            </a:r>
          </a:p>
          <a:p>
            <a:r>
              <a:rPr lang="en-US" sz="2400" dirty="0" smtClean="0"/>
              <a:t>- Meditation </a:t>
            </a:r>
          </a:p>
          <a:p>
            <a:r>
              <a:rPr lang="en-US" sz="2400" dirty="0" smtClean="0"/>
              <a:t>- Counseling</a:t>
            </a:r>
          </a:p>
          <a:p>
            <a:pPr>
              <a:buNone/>
            </a:pPr>
            <a:r>
              <a:rPr lang="en-US" sz="2400" dirty="0" smtClean="0"/>
              <a:t>- Talk therapy</a:t>
            </a:r>
          </a:p>
          <a:p>
            <a:pPr>
              <a:buNone/>
            </a:pPr>
            <a:r>
              <a:rPr lang="en-US" sz="2400" dirty="0" smtClean="0"/>
              <a:t>- Life coaching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helpful tips</a:t>
            </a:r>
            <a:endParaRPr lang="en-US" dirty="0"/>
          </a:p>
        </p:txBody>
      </p:sp>
      <p:pic>
        <p:nvPicPr>
          <p:cNvPr id="4" name="Picture 3" descr="0511-0809-2616-2950_Grandpa_Sleeping_in_His_Hammock_Clip_Art_clipart_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5819" y="2679965"/>
            <a:ext cx="4378181" cy="4178035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Changing perceptions and expectations </a:t>
            </a:r>
          </a:p>
          <a:p>
            <a:r>
              <a:rPr lang="en-US" dirty="0" smtClean="0"/>
              <a:t>Avoid Procrastination </a:t>
            </a:r>
          </a:p>
          <a:p>
            <a:r>
              <a:rPr lang="en-US" dirty="0" smtClean="0"/>
              <a:t>Set Boundaries </a:t>
            </a:r>
          </a:p>
          <a:p>
            <a:r>
              <a:rPr lang="en-US" dirty="0" smtClean="0"/>
              <a:t>Don’t compromise your /Beliefs </a:t>
            </a:r>
          </a:p>
          <a:p>
            <a:r>
              <a:rPr lang="en-US" dirty="0" smtClean="0"/>
              <a:t>Scheduled </a:t>
            </a:r>
            <a:r>
              <a:rPr lang="en-US" smtClean="0"/>
              <a:t>“Me </a:t>
            </a:r>
            <a:r>
              <a:rPr lang="en-US" smtClean="0"/>
              <a:t>Time</a:t>
            </a:r>
            <a:r>
              <a:rPr lang="en-US" dirty="0" smtClean="0"/>
              <a:t>”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329</Words>
  <Application>Microsoft Office PowerPoint</Application>
  <PresentationFormat>On-screen Show (4:3)</PresentationFormat>
  <Paragraphs>120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Stress Management  </vt:lpstr>
      <vt:lpstr>What is stress</vt:lpstr>
      <vt:lpstr>Is all stress bad?</vt:lpstr>
      <vt:lpstr>Identifying Stressors </vt:lpstr>
      <vt:lpstr>Stressors </vt:lpstr>
      <vt:lpstr>Slide 6</vt:lpstr>
      <vt:lpstr>Slide 7</vt:lpstr>
      <vt:lpstr>Managing Stress </vt:lpstr>
      <vt:lpstr>Other helpful tips</vt:lpstr>
      <vt:lpstr>Benefits of stress management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Management</dc:title>
  <dc:creator>Asim</dc:creator>
  <cp:lastModifiedBy>Asim</cp:lastModifiedBy>
  <cp:revision>87</cp:revision>
  <dcterms:created xsi:type="dcterms:W3CDTF">2006-08-16T00:00:00Z</dcterms:created>
  <dcterms:modified xsi:type="dcterms:W3CDTF">2011-02-14T04:56:09Z</dcterms:modified>
</cp:coreProperties>
</file>